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3" r:id="rId2"/>
    <p:sldId id="436" r:id="rId3"/>
    <p:sldId id="439" r:id="rId4"/>
    <p:sldId id="440" r:id="rId5"/>
    <p:sldId id="449" r:id="rId6"/>
    <p:sldId id="459" r:id="rId7"/>
    <p:sldId id="450" r:id="rId8"/>
    <p:sldId id="452" r:id="rId9"/>
    <p:sldId id="451" r:id="rId10"/>
    <p:sldId id="456" r:id="rId11"/>
    <p:sldId id="461" r:id="rId12"/>
    <p:sldId id="462" r:id="rId13"/>
    <p:sldId id="457" r:id="rId14"/>
    <p:sldId id="458" r:id="rId15"/>
    <p:sldId id="467" r:id="rId16"/>
    <p:sldId id="463" r:id="rId17"/>
    <p:sldId id="464" r:id="rId18"/>
    <p:sldId id="465" r:id="rId19"/>
    <p:sldId id="466" r:id="rId20"/>
    <p:sldId id="434" r:id="rId21"/>
    <p:sldId id="468" r:id="rId22"/>
    <p:sldId id="437" r:id="rId23"/>
  </p:sldIdLst>
  <p:sldSz cx="10693400" cy="7561263"/>
  <p:notesSz cx="6797675" cy="9928225"/>
  <p:custDataLst>
    <p:tags r:id="rId26"/>
  </p:custDataLst>
  <p:defaultTextStyle>
    <a:defPPr>
      <a:defRPr lang="en-GB"/>
    </a:defPPr>
    <a:lvl1pPr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1pPr>
    <a:lvl2pPr marL="4572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2pPr>
    <a:lvl3pPr marL="9144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3pPr>
    <a:lvl4pPr marL="13716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4pPr>
    <a:lvl5pPr marL="18288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5pPr>
    <a:lvl6pPr marL="2286000" algn="l" defTabSz="914400" rtl="0" eaLnBrk="1" latinLnBrk="0" hangingPunct="1">
      <a:defRPr sz="2000" kern="1200">
        <a:solidFill>
          <a:schemeClr val="tx1"/>
        </a:solidFill>
        <a:latin typeface="Helvetica LT Std Light" pitchFamily="34" charset="0"/>
        <a:ea typeface="+mn-ea"/>
        <a:cs typeface="Arial" charset="0"/>
      </a:defRPr>
    </a:lvl6pPr>
    <a:lvl7pPr marL="2743200" algn="l" defTabSz="914400" rtl="0" eaLnBrk="1" latinLnBrk="0" hangingPunct="1">
      <a:defRPr sz="2000" kern="1200">
        <a:solidFill>
          <a:schemeClr val="tx1"/>
        </a:solidFill>
        <a:latin typeface="Helvetica LT Std Light" pitchFamily="34" charset="0"/>
        <a:ea typeface="+mn-ea"/>
        <a:cs typeface="Arial" charset="0"/>
      </a:defRPr>
    </a:lvl7pPr>
    <a:lvl8pPr marL="3200400" algn="l" defTabSz="914400" rtl="0" eaLnBrk="1" latinLnBrk="0" hangingPunct="1">
      <a:defRPr sz="2000" kern="1200">
        <a:solidFill>
          <a:schemeClr val="tx1"/>
        </a:solidFill>
        <a:latin typeface="Helvetica LT Std Light" pitchFamily="34" charset="0"/>
        <a:ea typeface="+mn-ea"/>
        <a:cs typeface="Arial" charset="0"/>
      </a:defRPr>
    </a:lvl8pPr>
    <a:lvl9pPr marL="3657600" algn="l" defTabSz="914400" rtl="0" eaLnBrk="1" latinLnBrk="0" hangingPunct="1">
      <a:defRPr sz="2000" kern="1200">
        <a:solidFill>
          <a:schemeClr val="tx1"/>
        </a:solidFill>
        <a:latin typeface="Helvetica LT Std Light" pitchFamily="34" charset="0"/>
        <a:ea typeface="+mn-ea"/>
        <a:cs typeface="Arial" charset="0"/>
      </a:defRPr>
    </a:lvl9pPr>
  </p:defaultTextStyle>
  <p:extLst>
    <p:ext uri="{EFAFB233-063F-42B5-8137-9DF3F51BA10A}">
      <p15:sldGuideLst xmlns:p15="http://schemas.microsoft.com/office/powerpoint/2012/main" xmlns="">
        <p15:guide id="1" orient="horz" pos="1373">
          <p15:clr>
            <a:srgbClr val="A4A3A4"/>
          </p15:clr>
        </p15:guide>
        <p15:guide id="2" orient="horz" pos="2957">
          <p15:clr>
            <a:srgbClr val="A4A3A4"/>
          </p15:clr>
        </p15:guide>
        <p15:guide id="3" orient="horz" pos="1133">
          <p15:clr>
            <a:srgbClr val="A4A3A4"/>
          </p15:clr>
        </p15:guide>
        <p15:guide id="4" orient="horz" pos="173">
          <p15:clr>
            <a:srgbClr val="A4A3A4"/>
          </p15:clr>
        </p15:guide>
        <p15:guide id="5" orient="horz" pos="1901">
          <p15:clr>
            <a:srgbClr val="A4A3A4"/>
          </p15:clr>
        </p15:guide>
        <p15:guide id="6" orient="horz" pos="989">
          <p15:clr>
            <a:srgbClr val="A4A3A4"/>
          </p15:clr>
        </p15:guide>
        <p15:guide id="7" pos="4664">
          <p15:clr>
            <a:srgbClr val="A4A3A4"/>
          </p15:clr>
        </p15:guide>
        <p15:guide id="8" pos="1256">
          <p15:clr>
            <a:srgbClr val="A4A3A4"/>
          </p15:clr>
        </p15:guide>
        <p15:guide id="9" pos="6392">
          <p15:clr>
            <a:srgbClr val="A4A3A4"/>
          </p15:clr>
        </p15:guide>
        <p15:guide id="10" pos="3656">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6928"/>
    <a:srgbClr val="F6D6C2"/>
    <a:srgbClr val="EDA97F"/>
    <a:srgbClr val="F4E2D0"/>
    <a:srgbClr val="D38C45"/>
    <a:srgbClr val="489A58"/>
    <a:srgbClr val="244C2C"/>
    <a:srgbClr val="576228"/>
    <a:srgbClr val="81913B"/>
    <a:srgbClr val="316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038" autoAdjust="0"/>
  </p:normalViewPr>
  <p:slideViewPr>
    <p:cSldViewPr snapToObjects="1">
      <p:cViewPr varScale="1">
        <p:scale>
          <a:sx n="40" d="100"/>
          <a:sy n="40" d="100"/>
        </p:scale>
        <p:origin x="-1146" y="-102"/>
      </p:cViewPr>
      <p:guideLst>
        <p:guide orient="horz" pos="1373"/>
        <p:guide orient="horz" pos="2957"/>
        <p:guide orient="horz" pos="1133"/>
        <p:guide orient="horz" pos="173"/>
        <p:guide orient="horz" pos="1901"/>
        <p:guide orient="horz" pos="989"/>
        <p:guide pos="4664"/>
        <p:guide pos="1256"/>
        <p:guide pos="6392"/>
        <p:guide pos="3656"/>
      </p:guideLst>
    </p:cSldViewPr>
  </p:slideViewPr>
  <p:outlineViewPr>
    <p:cViewPr>
      <p:scale>
        <a:sx n="33" d="100"/>
        <a:sy n="33" d="100"/>
      </p:scale>
      <p:origin x="0" y="1398"/>
    </p:cViewPr>
  </p:outlineViewPr>
  <p:notesTextViewPr>
    <p:cViewPr>
      <p:scale>
        <a:sx n="75" d="100"/>
        <a:sy n="75" d="100"/>
      </p:scale>
      <p:origin x="0" y="0"/>
    </p:cViewPr>
  </p:notesTextViewPr>
  <p:sorterViewPr>
    <p:cViewPr>
      <p:scale>
        <a:sx n="100" d="100"/>
        <a:sy n="100" d="100"/>
      </p:scale>
      <p:origin x="0" y="0"/>
    </p:cViewPr>
  </p:sorterViewPr>
  <p:notesViewPr>
    <p:cSldViewPr snapToObjects="1">
      <p:cViewPr varScale="1">
        <p:scale>
          <a:sx n="70" d="100"/>
          <a:sy n="70" d="100"/>
        </p:scale>
        <p:origin x="-22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l" eaLnBrk="1" hangingPunct="1">
              <a:spcBef>
                <a:spcPct val="0"/>
              </a:spcBef>
              <a:defRPr sz="1200">
                <a:latin typeface="Arial" pitchFamily="34" charset="0"/>
                <a:cs typeface="Arial" pitchFamily="34" charset="0"/>
              </a:defRPr>
            </a:lvl1pPr>
          </a:lstStyle>
          <a:p>
            <a:pPr>
              <a:defRPr/>
            </a:pPr>
            <a:endParaRPr lang="en-GB"/>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r" eaLnBrk="1" hangingPunct="1">
              <a:spcBef>
                <a:spcPct val="0"/>
              </a:spcBef>
              <a:defRPr sz="1200">
                <a:latin typeface="Arial" pitchFamily="34" charset="0"/>
                <a:cs typeface="Arial" pitchFamily="34" charset="0"/>
              </a:defRPr>
            </a:lvl1pPr>
          </a:lstStyle>
          <a:p>
            <a:pPr>
              <a:defRPr/>
            </a:pPr>
            <a:endParaRPr lang="en-GB"/>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l" eaLnBrk="1" hangingPunct="1">
              <a:spcBef>
                <a:spcPct val="0"/>
              </a:spcBef>
              <a:defRPr sz="1200">
                <a:latin typeface="Arial" pitchFamily="34" charset="0"/>
                <a:cs typeface="Arial" pitchFamily="34" charset="0"/>
              </a:defRPr>
            </a:lvl1pPr>
          </a:lstStyle>
          <a:p>
            <a:pPr>
              <a:defRPr/>
            </a:pPr>
            <a:endParaRPr lang="en-GB"/>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r" eaLnBrk="1" hangingPunct="1">
              <a:spcBef>
                <a:spcPct val="0"/>
              </a:spcBef>
              <a:defRPr sz="1200">
                <a:latin typeface="Arial" pitchFamily="34" charset="0"/>
                <a:cs typeface="Arial" pitchFamily="34" charset="0"/>
              </a:defRPr>
            </a:lvl1pPr>
          </a:lstStyle>
          <a:p>
            <a:pPr>
              <a:defRPr/>
            </a:pPr>
            <a:fld id="{3847F9BC-E982-4486-B6B2-3894607B290B}" type="slidenum">
              <a:rPr lang="en-GB"/>
              <a:pPr>
                <a:defRPr/>
              </a:pPr>
              <a:t>‹#›</a:t>
            </a:fld>
            <a:endParaRPr lang="en-GB"/>
          </a:p>
        </p:txBody>
      </p:sp>
    </p:spTree>
    <p:extLst>
      <p:ext uri="{BB962C8B-B14F-4D97-AF65-F5344CB8AC3E}">
        <p14:creationId xmlns:p14="http://schemas.microsoft.com/office/powerpoint/2010/main" val="1634014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l" eaLnBrk="1" hangingPunct="1">
              <a:spcBef>
                <a:spcPct val="0"/>
              </a:spcBef>
              <a:defRPr sz="1200">
                <a:latin typeface="Arial" pitchFamily="34" charset="0"/>
                <a:cs typeface="Arial" pitchFamily="34"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r" eaLnBrk="1" hangingPunct="1">
              <a:spcBef>
                <a:spcPct val="0"/>
              </a:spcBef>
              <a:defRPr sz="1200">
                <a:latin typeface="Arial" pitchFamily="34" charset="0"/>
                <a:cs typeface="Arial" pitchFamily="34" charset="0"/>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766763" y="744538"/>
            <a:ext cx="526415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6463"/>
            <a:ext cx="5437187" cy="4467225"/>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l" eaLnBrk="1" hangingPunct="1">
              <a:spcBef>
                <a:spcPct val="0"/>
              </a:spcBef>
              <a:defRPr sz="1200">
                <a:latin typeface="Arial" pitchFamily="34" charset="0"/>
                <a:cs typeface="Arial" pitchFamily="34"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r" eaLnBrk="1" hangingPunct="1">
              <a:spcBef>
                <a:spcPct val="0"/>
              </a:spcBef>
              <a:defRPr sz="1200">
                <a:latin typeface="Arial" pitchFamily="34" charset="0"/>
                <a:cs typeface="Arial" pitchFamily="34" charset="0"/>
              </a:defRPr>
            </a:lvl1pPr>
          </a:lstStyle>
          <a:p>
            <a:pPr>
              <a:defRPr/>
            </a:pPr>
            <a:fld id="{9E887A7B-A489-4DDC-8843-E1134D51766B}" type="slidenum">
              <a:rPr lang="en-GB"/>
              <a:pPr>
                <a:defRPr/>
              </a:pPr>
              <a:t>‹#›</a:t>
            </a:fld>
            <a:endParaRPr lang="en-GB"/>
          </a:p>
        </p:txBody>
      </p:sp>
    </p:spTree>
    <p:extLst>
      <p:ext uri="{BB962C8B-B14F-4D97-AF65-F5344CB8AC3E}">
        <p14:creationId xmlns:p14="http://schemas.microsoft.com/office/powerpoint/2010/main" val="2329600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1330" tIns="45665" rIns="91330" bIns="45665" anchor="b"/>
          <a:lstStyle/>
          <a:p>
            <a:pPr algn="r" eaLnBrk="1" hangingPunct="1">
              <a:spcBef>
                <a:spcPct val="0"/>
              </a:spcBef>
            </a:pPr>
            <a:fld id="{535FBFDC-5B42-4E49-B60E-1D281C797DFC}" type="slidenum">
              <a:rPr lang="en-GB" sz="1200">
                <a:latin typeface="Arial" charset="0"/>
              </a:rPr>
              <a:pPr algn="r" eaLnBrk="1" hangingPunct="1">
                <a:spcBef>
                  <a:spcPct val="0"/>
                </a:spcBef>
              </a:pPr>
              <a:t>2</a:t>
            </a:fld>
            <a:endParaRPr lang="en-GB" sz="120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AU" dirty="0" smtClean="0">
              <a:latin typeface="Arial" charset="0"/>
              <a:cs typeface="Arial" charset="0"/>
            </a:endParaRPr>
          </a:p>
        </p:txBody>
      </p:sp>
    </p:spTree>
    <p:extLst>
      <p:ext uri="{BB962C8B-B14F-4D97-AF65-F5344CB8AC3E}">
        <p14:creationId xmlns:p14="http://schemas.microsoft.com/office/powerpoint/2010/main" val="253177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1400" y="696913"/>
            <a:ext cx="4927600" cy="34861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E887A7B-A489-4DDC-8843-E1134D51766B}" type="slidenum">
              <a:rPr lang="en-GB" smtClean="0"/>
              <a:pPr>
                <a:defRPr/>
              </a:pPr>
              <a:t>6</a:t>
            </a:fld>
            <a:endParaRPr lang="en-GB"/>
          </a:p>
        </p:txBody>
      </p:sp>
    </p:spTree>
    <p:extLst>
      <p:ext uri="{BB962C8B-B14F-4D97-AF65-F5344CB8AC3E}">
        <p14:creationId xmlns:p14="http://schemas.microsoft.com/office/powerpoint/2010/main" val="176447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1400" y="696913"/>
            <a:ext cx="4927600" cy="348615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E887A7B-A489-4DDC-8843-E1134D51766B}" type="slidenum">
              <a:rPr lang="en-GB" smtClean="0"/>
              <a:pPr>
                <a:defRPr/>
              </a:pPr>
              <a:t>13</a:t>
            </a:fld>
            <a:endParaRPr lang="en-GB"/>
          </a:p>
        </p:txBody>
      </p:sp>
    </p:spTree>
    <p:extLst>
      <p:ext uri="{BB962C8B-B14F-4D97-AF65-F5344CB8AC3E}">
        <p14:creationId xmlns:p14="http://schemas.microsoft.com/office/powerpoint/2010/main" val="252233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887A7B-A489-4DDC-8843-E1134D51766B}" type="slidenum">
              <a:rPr lang="en-GB" smtClean="0"/>
              <a:pPr>
                <a:defRPr/>
              </a:pPr>
              <a:t>15</a:t>
            </a:fld>
            <a:endParaRPr lang="en-GB"/>
          </a:p>
        </p:txBody>
      </p:sp>
    </p:spTree>
    <p:extLst>
      <p:ext uri="{BB962C8B-B14F-4D97-AF65-F5344CB8AC3E}">
        <p14:creationId xmlns:p14="http://schemas.microsoft.com/office/powerpoint/2010/main" val="195183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434201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6" descr="RUB_SYS_white"/>
          <p:cNvPicPr>
            <a:picLocks noChangeAspect="1" noChangeArrowheads="1"/>
          </p:cNvPicPr>
          <p:nvPr userDrawn="1"/>
        </p:nvPicPr>
        <p:blipFill>
          <a:blip r:embed="rId3" cstate="print"/>
          <a:srcRect b="9589"/>
          <a:stretch>
            <a:fillRect/>
          </a:stretch>
        </p:blipFill>
        <p:spPr bwMode="auto">
          <a:xfrm>
            <a:off x="8851900" y="6478270"/>
            <a:ext cx="1371600" cy="75438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3175" y="-1588"/>
            <a:ext cx="261938" cy="7558088"/>
          </a:xfrm>
          <a:prstGeom prst="rect">
            <a:avLst/>
          </a:prstGeom>
          <a:noFill/>
          <a:ln w="9525">
            <a:noFill/>
            <a:miter lim="800000"/>
            <a:headEnd/>
            <a:tailEnd/>
          </a:ln>
        </p:spPr>
      </p:pic>
      <p:sp>
        <p:nvSpPr>
          <p:cNvPr id="9" name="Rectangle 4"/>
          <p:cNvSpPr>
            <a:spLocks noGrp="1" noChangeArrowheads="1"/>
          </p:cNvSpPr>
          <p:nvPr>
            <p:ph type="ctrTitle"/>
          </p:nvPr>
        </p:nvSpPr>
        <p:spPr>
          <a:xfrm>
            <a:off x="611188" y="4771231"/>
            <a:ext cx="7605712" cy="723900"/>
          </a:xfrm>
          <a:prstGeom prst="rect">
            <a:avLst/>
          </a:prstGeom>
        </p:spPr>
        <p:txBody>
          <a:bodyPr/>
          <a:lstStyle>
            <a:lvl1pPr>
              <a:defRPr sz="4400">
                <a:solidFill>
                  <a:schemeClr val="bg1"/>
                </a:solidFill>
                <a:latin typeface="Helvetica LT Std Light"/>
              </a:defRPr>
            </a:lvl1pPr>
          </a:lstStyle>
          <a:p>
            <a:r>
              <a:rPr lang="en-US" smtClean="0"/>
              <a:t>Click to edit Master title style</a:t>
            </a:r>
            <a:endParaRPr lang="en-GB" dirty="0"/>
          </a:p>
        </p:txBody>
      </p:sp>
      <p:sp>
        <p:nvSpPr>
          <p:cNvPr id="10" name="Rectangle 5"/>
          <p:cNvSpPr>
            <a:spLocks noGrp="1" noChangeArrowheads="1"/>
          </p:cNvSpPr>
          <p:nvPr>
            <p:ph type="subTitle" idx="1"/>
          </p:nvPr>
        </p:nvSpPr>
        <p:spPr>
          <a:xfrm>
            <a:off x="611188" y="5587206"/>
            <a:ext cx="7615237" cy="708025"/>
          </a:xfrm>
          <a:prstGeom prst="rect">
            <a:avLst/>
          </a:prstGeom>
        </p:spPr>
        <p:txBody>
          <a:bodyPr/>
          <a:lstStyle>
            <a:lvl1pPr marL="0" indent="0">
              <a:buFontTx/>
              <a:buNone/>
              <a:defRPr sz="3100">
                <a:solidFill>
                  <a:schemeClr val="accent2">
                    <a:lumMod val="60000"/>
                    <a:lumOff val="40000"/>
                  </a:schemeClr>
                </a:solidFill>
                <a:latin typeface="HelveticaNeueLT Std Med"/>
              </a:defRPr>
            </a:lvl1pPr>
          </a:lstStyle>
          <a:p>
            <a:r>
              <a:rPr lang="en-US" smtClean="0"/>
              <a:t>Click to edit Master subtitle style</a:t>
            </a:r>
            <a:endParaRPr lang="en-GB" dirty="0"/>
          </a:p>
        </p:txBody>
      </p:sp>
    </p:spTree>
    <p:extLst>
      <p:ext uri="{BB962C8B-B14F-4D97-AF65-F5344CB8AC3E}">
        <p14:creationId xmlns:p14="http://schemas.microsoft.com/office/powerpoint/2010/main" val="14830539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8">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7088" y="7069931"/>
            <a:ext cx="360362" cy="215900"/>
          </a:xfrm>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7" name="Picture 12" descr="UBS195_blue strip"/>
          <p:cNvPicPr>
            <a:picLocks noChangeAspect="1" noChangeArrowheads="1"/>
          </p:cNvPicPr>
          <p:nvPr userDrawn="1"/>
        </p:nvPicPr>
        <p:blipFill>
          <a:blip r:embed="rId3" cstate="print"/>
          <a:srcRect/>
          <a:stretch>
            <a:fillRect/>
          </a:stretch>
        </p:blipFill>
        <p:spPr bwMode="auto">
          <a:xfrm>
            <a:off x="0" y="3175"/>
            <a:ext cx="261938" cy="7558088"/>
          </a:xfrm>
          <a:prstGeom prst="rect">
            <a:avLst/>
          </a:prstGeom>
          <a:noFill/>
          <a:ln w="9525">
            <a:noFill/>
            <a:miter lim="800000"/>
            <a:headEnd/>
            <a:tailEnd/>
          </a:ln>
        </p:spPr>
      </p:pic>
      <p:pic>
        <p:nvPicPr>
          <p:cNvPr id="8" name="Picture 9" descr="RUB_SYScmyk"/>
          <p:cNvPicPr>
            <a:picLocks noChangeAspect="1" noChangeArrowheads="1"/>
          </p:cNvPicPr>
          <p:nvPr userDrawn="1"/>
        </p:nvPicPr>
        <p:blipFill>
          <a:blip r:embed="rId4" cstate="print"/>
          <a:srcRect b="12469"/>
          <a:stretch>
            <a:fillRect/>
          </a:stretch>
        </p:blipFill>
        <p:spPr bwMode="auto">
          <a:xfrm>
            <a:off x="9320213" y="6295231"/>
            <a:ext cx="1042987" cy="557212"/>
          </a:xfrm>
          <a:prstGeom prst="rect">
            <a:avLst/>
          </a:prstGeom>
          <a:noFill/>
          <a:ln w="9525">
            <a:noFill/>
            <a:miter lim="800000"/>
            <a:headEnd/>
            <a:tailEnd/>
          </a:ln>
        </p:spPr>
      </p:pic>
    </p:spTree>
    <p:extLst>
      <p:ext uri="{BB962C8B-B14F-4D97-AF65-F5344CB8AC3E}">
        <p14:creationId xmlns:p14="http://schemas.microsoft.com/office/powerpoint/2010/main" val="4573694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9">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7088" y="7069931"/>
            <a:ext cx="360362" cy="215900"/>
          </a:xfrm>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9080500" y="6219031"/>
            <a:ext cx="1143000" cy="62865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Tree>
    <p:extLst>
      <p:ext uri="{BB962C8B-B14F-4D97-AF65-F5344CB8AC3E}">
        <p14:creationId xmlns:p14="http://schemas.microsoft.com/office/powerpoint/2010/main" val="23568940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10">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7088" y="7069931"/>
            <a:ext cx="360362" cy="215900"/>
          </a:xfrm>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9080500" y="6219031"/>
            <a:ext cx="1143000" cy="62865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Tree>
    <p:extLst>
      <p:ext uri="{BB962C8B-B14F-4D97-AF65-F5344CB8AC3E}">
        <p14:creationId xmlns:p14="http://schemas.microsoft.com/office/powerpoint/2010/main" val="542797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DFB125-9271-4165-A1AE-124785D60A62}"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8000" y="324000"/>
            <a:ext cx="9345600" cy="792000"/>
          </a:xfrm>
        </p:spPr>
        <p:txBody>
          <a:bodyPr/>
          <a:lstStyle>
            <a:lvl1pPr>
              <a:lnSpc>
                <a:spcPts val="4000"/>
              </a:lnSpc>
              <a:defRPr/>
            </a:lvl1p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Tree>
    <p:extLst>
      <p:ext uri="{BB962C8B-B14F-4D97-AF65-F5344CB8AC3E}">
        <p14:creationId xmlns:p14="http://schemas.microsoft.com/office/powerpoint/2010/main" val="3321046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p:nvPr>
        </p:nvSpPr>
        <p:spPr>
          <a:xfrm>
            <a:off x="827088" y="322263"/>
            <a:ext cx="9344025" cy="791368"/>
          </a:xfrm>
        </p:spPr>
        <p:txBody>
          <a:bodyPr/>
          <a:lstStyle>
            <a:lvl1pPr>
              <a:lnSpc>
                <a:spcPts val="4000"/>
              </a:lnSpc>
              <a:defRPr/>
            </a:lvl1pPr>
          </a:lstStyle>
          <a:p>
            <a:r>
              <a:rPr lang="en-US" smtClean="0"/>
              <a:t>Click to edit Master title style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Tree>
    <p:extLst>
      <p:ext uri="{BB962C8B-B14F-4D97-AF65-F5344CB8AC3E}">
        <p14:creationId xmlns:p14="http://schemas.microsoft.com/office/powerpoint/2010/main" val="18195924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hasCustomPrompt="1"/>
          </p:nvPr>
        </p:nvSpPr>
        <p:spPr>
          <a:xfrm>
            <a:off x="827088" y="322263"/>
            <a:ext cx="9344025" cy="791368"/>
          </a:xfrm>
        </p:spPr>
        <p:txBody>
          <a:bodyPr/>
          <a:lstStyle>
            <a:lvl1pPr>
              <a:lnSpc>
                <a:spcPts val="4000"/>
              </a:lnSpc>
              <a:defRPr/>
            </a:lvl1pPr>
          </a:lstStyle>
          <a:p>
            <a:r>
              <a:rPr lang="en-US" dirty="0" smtClean="0"/>
              <a:t>Click to add title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
        <p:nvSpPr>
          <p:cNvPr id="8" name="Content Placeholder 4"/>
          <p:cNvSpPr>
            <a:spLocks noGrp="1"/>
          </p:cNvSpPr>
          <p:nvPr>
            <p:ph sz="quarter" idx="13"/>
          </p:nvPr>
        </p:nvSpPr>
        <p:spPr>
          <a:xfrm>
            <a:off x="826425" y="1951831"/>
            <a:ext cx="9344025" cy="480060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1713114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Singl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000" y="324000"/>
            <a:ext cx="9360000" cy="792000"/>
          </a:xfrm>
        </p:spPr>
        <p:txBody>
          <a:bodyPr/>
          <a:lstStyle>
            <a:lvl1pPr>
              <a:lnSpc>
                <a:spcPts val="4000"/>
              </a:lnSpc>
              <a:defRPr/>
            </a:lvl1pPr>
          </a:lstStyle>
          <a:p>
            <a:r>
              <a:rPr lang="en-US" smtClean="0"/>
              <a:t>Click to edit Master title style</a:t>
            </a:r>
            <a:endParaRPr lang="en-AU" dirty="0"/>
          </a:p>
        </p:txBody>
      </p:sp>
      <p:sp>
        <p:nvSpPr>
          <p:cNvPr id="3" name="Content Placeholder 2"/>
          <p:cNvSpPr>
            <a:spLocks noGrp="1"/>
          </p:cNvSpPr>
          <p:nvPr>
            <p:ph idx="1"/>
          </p:nvPr>
        </p:nvSpPr>
        <p:spPr>
          <a:xfrm>
            <a:off x="828000" y="1763713"/>
            <a:ext cx="9360000" cy="4991100"/>
          </a:xfrm>
        </p:spPr>
        <p:txBody>
          <a:bodyPr>
            <a:normAutofit/>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5BEAEF48-66BC-4051-9CF0-77C6AEBDA8B7}" type="slidenum">
              <a:rPr lang="en-GB"/>
              <a:pPr>
                <a:defRPr/>
              </a:pPr>
              <a:t>‹#›</a:t>
            </a:fld>
            <a:endParaRPr lang="en-GB"/>
          </a:p>
        </p:txBody>
      </p:sp>
    </p:spTree>
    <p:extLst>
      <p:ext uri="{BB962C8B-B14F-4D97-AF65-F5344CB8AC3E}">
        <p14:creationId xmlns:p14="http://schemas.microsoft.com/office/powerpoint/2010/main" val="39481078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hasCustomPrompt="1"/>
          </p:nvPr>
        </p:nvSpPr>
        <p:spPr>
          <a:xfrm>
            <a:off x="827087" y="322263"/>
            <a:ext cx="9360000" cy="791368"/>
          </a:xfrm>
        </p:spPr>
        <p:txBody>
          <a:bodyPr/>
          <a:lstStyle>
            <a:lvl1pPr>
              <a:lnSpc>
                <a:spcPts val="4000"/>
              </a:lnSpc>
              <a:defRPr/>
            </a:lvl1pPr>
          </a:lstStyle>
          <a:p>
            <a:r>
              <a:rPr lang="en-US" dirty="0" smtClean="0"/>
              <a:t>Click to add title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
        <p:nvSpPr>
          <p:cNvPr id="8" name="Content Placeholder 4"/>
          <p:cNvSpPr>
            <a:spLocks noGrp="1"/>
          </p:cNvSpPr>
          <p:nvPr>
            <p:ph sz="quarter" idx="13"/>
          </p:nvPr>
        </p:nvSpPr>
        <p:spPr>
          <a:xfrm>
            <a:off x="826425" y="1951831"/>
            <a:ext cx="4596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4"/>
          <p:cNvSpPr>
            <a:spLocks noGrp="1"/>
          </p:cNvSpPr>
          <p:nvPr>
            <p:ph sz="quarter" idx="14"/>
          </p:nvPr>
        </p:nvSpPr>
        <p:spPr>
          <a:xfrm>
            <a:off x="5583767" y="1951831"/>
            <a:ext cx="457861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84820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hasCustomPrompt="1"/>
          </p:nvPr>
        </p:nvSpPr>
        <p:spPr>
          <a:xfrm>
            <a:off x="827088" y="322263"/>
            <a:ext cx="9344025" cy="791368"/>
          </a:xfrm>
        </p:spPr>
        <p:txBody>
          <a:bodyPr/>
          <a:lstStyle>
            <a:lvl1pPr>
              <a:lnSpc>
                <a:spcPts val="4000"/>
              </a:lnSpc>
              <a:defRPr/>
            </a:lvl1pPr>
          </a:lstStyle>
          <a:p>
            <a:r>
              <a:rPr lang="en-US" dirty="0" smtClean="0"/>
              <a:t>Click to add title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
        <p:nvSpPr>
          <p:cNvPr id="8" name="Content Placeholder 4"/>
          <p:cNvSpPr>
            <a:spLocks noGrp="1"/>
          </p:cNvSpPr>
          <p:nvPr>
            <p:ph sz="quarter" idx="13"/>
          </p:nvPr>
        </p:nvSpPr>
        <p:spPr>
          <a:xfrm>
            <a:off x="826425" y="1951831"/>
            <a:ext cx="4596475"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4"/>
          <p:cNvSpPr>
            <a:spLocks noGrp="1"/>
          </p:cNvSpPr>
          <p:nvPr>
            <p:ph sz="quarter" idx="14"/>
          </p:nvPr>
        </p:nvSpPr>
        <p:spPr>
          <a:xfrm>
            <a:off x="5583767" y="1951831"/>
            <a:ext cx="4578613"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4"/>
          <p:cNvSpPr>
            <a:spLocks noGrp="1"/>
          </p:cNvSpPr>
          <p:nvPr>
            <p:ph sz="quarter" idx="15"/>
          </p:nvPr>
        </p:nvSpPr>
        <p:spPr>
          <a:xfrm>
            <a:off x="827088" y="4237831"/>
            <a:ext cx="934402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81042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47738" y="7232650"/>
            <a:ext cx="360362" cy="215900"/>
          </a:xfrm>
          <a:ln/>
        </p:spPr>
        <p:txBody>
          <a:bodyPr/>
          <a:lstStyle>
            <a:lvl1pPr>
              <a:defRPr/>
            </a:lvl1pPr>
          </a:lstStyle>
          <a:p>
            <a:pPr>
              <a:defRPr/>
            </a:pPr>
            <a:fld id="{54DFB125-9271-4165-A1AE-124785D60A62}" type="slidenum">
              <a:rPr lang="en-GB" smtClean="0"/>
              <a:pPr>
                <a:defRPr/>
              </a:pPr>
              <a:t>‹#›</a:t>
            </a:fld>
            <a:endParaRPr lang="en-GB" dirty="0"/>
          </a:p>
        </p:txBody>
      </p:sp>
      <p:sp>
        <p:nvSpPr>
          <p:cNvPr id="5" name="Text Placeholder 4"/>
          <p:cNvSpPr>
            <a:spLocks noGrp="1"/>
          </p:cNvSpPr>
          <p:nvPr>
            <p:ph type="body" sz="quarter" idx="11" hasCustomPrompt="1"/>
          </p:nvPr>
        </p:nvSpPr>
        <p:spPr>
          <a:xfrm>
            <a:off x="226786" y="3780031"/>
            <a:ext cx="10466614"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8851900" y="6478270"/>
            <a:ext cx="1371600" cy="75438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Tree>
    <p:extLst>
      <p:ext uri="{BB962C8B-B14F-4D97-AF65-F5344CB8AC3E}">
        <p14:creationId xmlns:p14="http://schemas.microsoft.com/office/powerpoint/2010/main" val="24864632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itle and two content horizonta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hasCustomPrompt="1"/>
          </p:nvPr>
        </p:nvSpPr>
        <p:spPr>
          <a:xfrm>
            <a:off x="827088" y="322263"/>
            <a:ext cx="9344025" cy="791368"/>
          </a:xfrm>
        </p:spPr>
        <p:txBody>
          <a:bodyPr/>
          <a:lstStyle>
            <a:lvl1pPr>
              <a:lnSpc>
                <a:spcPts val="4000"/>
              </a:lnSpc>
              <a:defRPr/>
            </a:lvl1pPr>
          </a:lstStyle>
          <a:p>
            <a:r>
              <a:rPr lang="en-US" dirty="0" smtClean="0"/>
              <a:t>Click to add title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
        <p:nvSpPr>
          <p:cNvPr id="8" name="Content Placeholder 4"/>
          <p:cNvSpPr>
            <a:spLocks noGrp="1"/>
          </p:cNvSpPr>
          <p:nvPr>
            <p:ph sz="quarter" idx="13"/>
          </p:nvPr>
        </p:nvSpPr>
        <p:spPr>
          <a:xfrm>
            <a:off x="826425" y="1951831"/>
            <a:ext cx="9344688"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4"/>
          <p:cNvSpPr>
            <a:spLocks noGrp="1"/>
          </p:cNvSpPr>
          <p:nvPr>
            <p:ph sz="quarter" idx="15"/>
          </p:nvPr>
        </p:nvSpPr>
        <p:spPr>
          <a:xfrm>
            <a:off x="827088" y="4237831"/>
            <a:ext cx="934402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206532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 tit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p:nvPr>
        </p:nvSpPr>
        <p:spPr>
          <a:xfrm>
            <a:off x="827088" y="322263"/>
            <a:ext cx="9344025" cy="791368"/>
          </a:xfrm>
        </p:spPr>
        <p:txBody>
          <a:bodyPr/>
          <a:lstStyle>
            <a:lvl1pPr>
              <a:lnSpc>
                <a:spcPts val="4000"/>
              </a:lnSpc>
              <a:defRPr>
                <a:solidFill>
                  <a:schemeClr val="tx2"/>
                </a:solidFill>
              </a:defRPr>
            </a:lvl1pPr>
          </a:lstStyle>
          <a:p>
            <a:r>
              <a:rPr lang="en-US" smtClean="0"/>
              <a:t>Click to edit Master title style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
        <p:nvSpPr>
          <p:cNvPr id="5" name="Text Placeholder 4"/>
          <p:cNvSpPr>
            <a:spLocks noGrp="1"/>
          </p:cNvSpPr>
          <p:nvPr>
            <p:ph type="body" sz="quarter" idx="12" hasCustomPrompt="1"/>
          </p:nvPr>
        </p:nvSpPr>
        <p:spPr>
          <a:xfrm>
            <a:off x="827089" y="2027238"/>
            <a:ext cx="4672012" cy="338554"/>
          </a:xfrm>
        </p:spPr>
        <p:txBody>
          <a:bodyPr wrap="square">
            <a:spAutoFit/>
          </a:bodyPr>
          <a:lstStyle>
            <a:lvl1pPr marL="0" indent="0">
              <a:buFontTx/>
              <a:buNone/>
              <a:defRPr sz="1600" b="1">
                <a:solidFill>
                  <a:schemeClr val="accent2">
                    <a:lumMod val="75000"/>
                  </a:schemeClr>
                </a:solidFill>
              </a:defRPr>
            </a:lvl1pPr>
          </a:lstStyle>
          <a:p>
            <a:pPr lvl="0"/>
            <a:r>
              <a:rPr lang="en-US" dirty="0" smtClean="0"/>
              <a:t>Click to add subtitle</a:t>
            </a:r>
          </a:p>
        </p:txBody>
      </p:sp>
      <p:sp>
        <p:nvSpPr>
          <p:cNvPr id="8" name="Text Placeholder 4"/>
          <p:cNvSpPr>
            <a:spLocks noGrp="1"/>
          </p:cNvSpPr>
          <p:nvPr>
            <p:ph type="body" sz="quarter" idx="13" hasCustomPrompt="1"/>
          </p:nvPr>
        </p:nvSpPr>
        <p:spPr>
          <a:xfrm>
            <a:off x="849314" y="2425859"/>
            <a:ext cx="4649788" cy="338554"/>
          </a:xfrm>
        </p:spPr>
        <p:txBody>
          <a:bodyPr wrap="square">
            <a:spAutoFit/>
          </a:bodyPr>
          <a:lstStyle>
            <a:lvl1pPr marL="0" indent="0">
              <a:buFontTx/>
              <a:buNone/>
              <a:defRPr sz="1600" b="1" baseline="0">
                <a:solidFill>
                  <a:schemeClr val="tx2"/>
                </a:solidFill>
              </a:defRPr>
            </a:lvl1pPr>
          </a:lstStyle>
          <a:p>
            <a:pPr lvl="0"/>
            <a:r>
              <a:rPr lang="en-US" dirty="0" smtClean="0"/>
              <a:t>Click to add subtitle</a:t>
            </a:r>
          </a:p>
        </p:txBody>
      </p:sp>
      <p:sp>
        <p:nvSpPr>
          <p:cNvPr id="9" name="Text Placeholder 4"/>
          <p:cNvSpPr>
            <a:spLocks noGrp="1"/>
          </p:cNvSpPr>
          <p:nvPr>
            <p:ph type="body" sz="quarter" idx="14" hasCustomPrompt="1"/>
          </p:nvPr>
        </p:nvSpPr>
        <p:spPr>
          <a:xfrm>
            <a:off x="850901" y="2824480"/>
            <a:ext cx="4648202" cy="246221"/>
          </a:xfrm>
        </p:spPr>
        <p:txBody>
          <a:bodyPr wrap="square">
            <a:spAutoFit/>
          </a:bodyPr>
          <a:lstStyle>
            <a:lvl1pPr marL="0" indent="0">
              <a:spcBef>
                <a:spcPts val="0"/>
              </a:spcBef>
              <a:buFontTx/>
              <a:buNone/>
              <a:defRPr sz="1000" b="0">
                <a:solidFill>
                  <a:schemeClr val="tx2"/>
                </a:solidFill>
              </a:defRPr>
            </a:lvl1pPr>
          </a:lstStyle>
          <a:p>
            <a:pPr lvl="0"/>
            <a:r>
              <a:rPr lang="en-US" dirty="0" smtClean="0"/>
              <a:t>Click to add caption</a:t>
            </a:r>
          </a:p>
        </p:txBody>
      </p:sp>
    </p:spTree>
    <p:extLst>
      <p:ext uri="{BB962C8B-B14F-4D97-AF65-F5344CB8AC3E}">
        <p14:creationId xmlns:p14="http://schemas.microsoft.com/office/powerpoint/2010/main" val="7320175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p:nvPr>
        </p:nvSpPr>
        <p:spPr>
          <a:xfrm>
            <a:off x="827088" y="322263"/>
            <a:ext cx="9344025" cy="791368"/>
          </a:xfrm>
        </p:spPr>
        <p:txBody>
          <a:bodyPr/>
          <a:lstStyle>
            <a:lvl1pPr>
              <a:lnSpc>
                <a:spcPts val="3996"/>
              </a:lnSpc>
              <a:defRPr/>
            </a:lvl1pPr>
          </a:lstStyle>
          <a:p>
            <a:r>
              <a:rPr lang="en-US" smtClean="0"/>
              <a:t>Click to edit Master title style</a:t>
            </a:r>
            <a:endParaRPr lang="en-AU" dirty="0"/>
          </a:p>
        </p:txBody>
      </p:sp>
      <p:sp>
        <p:nvSpPr>
          <p:cNvPr id="7" name="Text Placeholder 6"/>
          <p:cNvSpPr>
            <a:spLocks noGrp="1"/>
          </p:cNvSpPr>
          <p:nvPr>
            <p:ph type="body" sz="quarter" idx="11" hasCustomPrompt="1"/>
          </p:nvPr>
        </p:nvSpPr>
        <p:spPr>
          <a:xfrm>
            <a:off x="827088" y="1113633"/>
            <a:ext cx="9344025" cy="761296"/>
          </a:xfrm>
        </p:spPr>
        <p:txBody>
          <a:bodyPr>
            <a:noAutofit/>
          </a:bodyPr>
          <a:lstStyle>
            <a:lvl1pPr marL="0" indent="0">
              <a:buFontTx/>
              <a:buNone/>
              <a:defRPr sz="2100"/>
            </a:lvl1pPr>
          </a:lstStyle>
          <a:p>
            <a:pPr lvl="0"/>
            <a:r>
              <a:rPr lang="en-US" dirty="0" smtClean="0"/>
              <a:t>Click to add subtitle</a:t>
            </a:r>
          </a:p>
        </p:txBody>
      </p:sp>
    </p:spTree>
    <p:extLst>
      <p:ext uri="{BB962C8B-B14F-4D97-AF65-F5344CB8AC3E}">
        <p14:creationId xmlns:p14="http://schemas.microsoft.com/office/powerpoint/2010/main" val="713922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p:nvPr>
        </p:nvSpPr>
        <p:spPr>
          <a:xfrm>
            <a:off x="827088" y="322263"/>
            <a:ext cx="9344025" cy="791368"/>
          </a:xfrm>
        </p:spPr>
        <p:txBody>
          <a:bodyPr/>
          <a:lstStyle>
            <a:lvl1pPr>
              <a:lnSpc>
                <a:spcPts val="4000"/>
              </a:lnSpc>
              <a:defRPr/>
            </a:lvl1pPr>
          </a:lstStyle>
          <a:p>
            <a:r>
              <a:rPr lang="en-US" smtClean="0"/>
              <a:t>Click to edit Master title style</a:t>
            </a:r>
            <a:endParaRPr lang="en-AU" dirty="0"/>
          </a:p>
        </p:txBody>
      </p:sp>
      <p:sp>
        <p:nvSpPr>
          <p:cNvPr id="7" name="Text Placeholder 6"/>
          <p:cNvSpPr>
            <a:spLocks noGrp="1"/>
          </p:cNvSpPr>
          <p:nvPr>
            <p:ph type="body" sz="quarter" idx="11" hasCustomPrompt="1"/>
          </p:nvPr>
        </p:nvSpPr>
        <p:spPr>
          <a:xfrm>
            <a:off x="827088" y="1113631"/>
            <a:ext cx="9344025" cy="761296"/>
          </a:xfrm>
        </p:spPr>
        <p:txBody>
          <a:bodyPr>
            <a:noAutofit/>
          </a:bodyPr>
          <a:lstStyle>
            <a:lvl1pPr marL="0" indent="0">
              <a:buFontTx/>
              <a:buNone/>
              <a:defRPr sz="2000"/>
            </a:lvl1pPr>
          </a:lstStyle>
          <a:p>
            <a:pPr lvl="0"/>
            <a:r>
              <a:rPr lang="en-US" dirty="0" smtClean="0"/>
              <a:t>Click to add subtitle</a:t>
            </a:r>
          </a:p>
        </p:txBody>
      </p:sp>
    </p:spTree>
    <p:extLst>
      <p:ext uri="{BB962C8B-B14F-4D97-AF65-F5344CB8AC3E}">
        <p14:creationId xmlns:p14="http://schemas.microsoft.com/office/powerpoint/2010/main" val="92128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a:t>
            </a:fld>
            <a:endParaRPr lang="en-GB"/>
          </a:p>
        </p:txBody>
      </p:sp>
      <p:sp>
        <p:nvSpPr>
          <p:cNvPr id="4" name="Title 3"/>
          <p:cNvSpPr>
            <a:spLocks noGrp="1"/>
          </p:cNvSpPr>
          <p:nvPr>
            <p:ph type="title"/>
          </p:nvPr>
        </p:nvSpPr>
        <p:spPr>
          <a:xfrm>
            <a:off x="827088" y="322263"/>
            <a:ext cx="9344025" cy="791368"/>
          </a:xfrm>
        </p:spPr>
        <p:txBody>
          <a:bodyPr/>
          <a:lstStyle>
            <a:lvl1pPr>
              <a:lnSpc>
                <a:spcPts val="3999"/>
              </a:lnSpc>
              <a:defRPr/>
            </a:lvl1pPr>
          </a:lstStyle>
          <a:p>
            <a:r>
              <a:rPr lang="en-AU" smtClean="0"/>
              <a:t>Click to edit Master title style</a:t>
            </a:r>
            <a:endParaRPr lang="en-AU" dirty="0"/>
          </a:p>
        </p:txBody>
      </p:sp>
      <p:sp>
        <p:nvSpPr>
          <p:cNvPr id="7" name="Text Placeholder 6"/>
          <p:cNvSpPr>
            <a:spLocks noGrp="1"/>
          </p:cNvSpPr>
          <p:nvPr>
            <p:ph type="body" sz="quarter" idx="11" hasCustomPrompt="1"/>
          </p:nvPr>
        </p:nvSpPr>
        <p:spPr>
          <a:xfrm>
            <a:off x="827088" y="1113632"/>
            <a:ext cx="9344025" cy="761296"/>
          </a:xfrm>
        </p:spPr>
        <p:txBody>
          <a:bodyPr>
            <a:noAutofit/>
          </a:bodyPr>
          <a:lstStyle>
            <a:lvl1pPr marL="0" indent="0">
              <a:buFontTx/>
              <a:buNone/>
              <a:defRPr sz="2100"/>
            </a:lvl1pPr>
          </a:lstStyle>
          <a:p>
            <a:pPr lvl="0"/>
            <a:r>
              <a:rPr lang="en-US" dirty="0" smtClean="0"/>
              <a:t>Click to add subtitle</a:t>
            </a:r>
          </a:p>
        </p:txBody>
      </p:sp>
    </p:spTree>
    <p:extLst>
      <p:ext uri="{BB962C8B-B14F-4D97-AF65-F5344CB8AC3E}">
        <p14:creationId xmlns:p14="http://schemas.microsoft.com/office/powerpoint/2010/main" val="2040345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26786" y="3780031"/>
            <a:ext cx="10530114"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8851900" y="6478270"/>
            <a:ext cx="1371600" cy="75438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
        <p:nvSpPr>
          <p:cNvPr id="9" name="Rectangle 8"/>
          <p:cNvSpPr txBox="1">
            <a:spLocks noChangeArrowheads="1"/>
          </p:cNvSpPr>
          <p:nvPr userDrawn="1"/>
        </p:nvSpPr>
        <p:spPr bwMode="auto">
          <a:xfrm>
            <a:off x="947738" y="7209631"/>
            <a:ext cx="360362"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bg1"/>
                </a:solidFill>
                <a:latin typeface="Arial" charset="0"/>
                <a:ea typeface="+mn-ea"/>
                <a:cs typeface="Arial" charset="0"/>
              </a:defRPr>
            </a:lvl1pPr>
            <a:lvl2pPr marL="4572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2pPr>
            <a:lvl3pPr marL="9144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3pPr>
            <a:lvl4pPr marL="13716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4pPr>
            <a:lvl5pPr marL="18288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5pPr>
            <a:lvl6pPr marL="2286000" algn="l" defTabSz="914400" rtl="0" eaLnBrk="1" latinLnBrk="0" hangingPunct="1">
              <a:defRPr sz="2000" kern="1200">
                <a:solidFill>
                  <a:schemeClr val="tx1"/>
                </a:solidFill>
                <a:latin typeface="Helvetica LT Std Light" pitchFamily="34" charset="0"/>
                <a:ea typeface="+mn-ea"/>
                <a:cs typeface="Arial" charset="0"/>
              </a:defRPr>
            </a:lvl6pPr>
            <a:lvl7pPr marL="2743200" algn="l" defTabSz="914400" rtl="0" eaLnBrk="1" latinLnBrk="0" hangingPunct="1">
              <a:defRPr sz="2000" kern="1200">
                <a:solidFill>
                  <a:schemeClr val="tx1"/>
                </a:solidFill>
                <a:latin typeface="Helvetica LT Std Light" pitchFamily="34" charset="0"/>
                <a:ea typeface="+mn-ea"/>
                <a:cs typeface="Arial" charset="0"/>
              </a:defRPr>
            </a:lvl7pPr>
            <a:lvl8pPr marL="3200400" algn="l" defTabSz="914400" rtl="0" eaLnBrk="1" latinLnBrk="0" hangingPunct="1">
              <a:defRPr sz="2000" kern="1200">
                <a:solidFill>
                  <a:schemeClr val="tx1"/>
                </a:solidFill>
                <a:latin typeface="Helvetica LT Std Light" pitchFamily="34" charset="0"/>
                <a:ea typeface="+mn-ea"/>
                <a:cs typeface="Arial" charset="0"/>
              </a:defRPr>
            </a:lvl8pPr>
            <a:lvl9pPr marL="3657600" algn="l" defTabSz="914400" rtl="0" eaLnBrk="1" latinLnBrk="0" hangingPunct="1">
              <a:defRPr sz="2000" kern="1200">
                <a:solidFill>
                  <a:schemeClr val="tx1"/>
                </a:solidFill>
                <a:latin typeface="Helvetica LT Std Light" pitchFamily="34" charset="0"/>
                <a:ea typeface="+mn-ea"/>
                <a:cs typeface="Arial" charset="0"/>
              </a:defRPr>
            </a:lvl9pPr>
          </a:lstStyle>
          <a:p>
            <a:pPr>
              <a:defRPr/>
            </a:pPr>
            <a:fld id="{4F926F9B-2978-4856-9044-55F2956C0EDB}" type="slidenum">
              <a:rPr lang="en-GB" smtClean="0"/>
              <a:pPr>
                <a:defRPr/>
              </a:pPr>
              <a:t>‹#›</a:t>
            </a:fld>
            <a:endParaRPr lang="en-GB" dirty="0"/>
          </a:p>
        </p:txBody>
      </p:sp>
    </p:spTree>
    <p:extLst>
      <p:ext uri="{BB962C8B-B14F-4D97-AF65-F5344CB8AC3E}">
        <p14:creationId xmlns:p14="http://schemas.microsoft.com/office/powerpoint/2010/main" val="31044141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8851900" y="6478270"/>
            <a:ext cx="1371600" cy="75438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Tree>
    <p:extLst>
      <p:ext uri="{BB962C8B-B14F-4D97-AF65-F5344CB8AC3E}">
        <p14:creationId xmlns:p14="http://schemas.microsoft.com/office/powerpoint/2010/main" val="13770137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7088" y="7069931"/>
            <a:ext cx="360362" cy="215900"/>
          </a:xfrm>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9080500" y="6219031"/>
            <a:ext cx="1143000" cy="62865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Tree>
    <p:extLst>
      <p:ext uri="{BB962C8B-B14F-4D97-AF65-F5344CB8AC3E}">
        <p14:creationId xmlns:p14="http://schemas.microsoft.com/office/powerpoint/2010/main" val="1361239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40434" y="3780031"/>
            <a:ext cx="10501952"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8851900" y="6478270"/>
            <a:ext cx="1371600" cy="75438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
        <p:nvSpPr>
          <p:cNvPr id="10" name="Rectangle 8"/>
          <p:cNvSpPr txBox="1">
            <a:spLocks noChangeArrowheads="1"/>
          </p:cNvSpPr>
          <p:nvPr userDrawn="1"/>
        </p:nvSpPr>
        <p:spPr bwMode="auto">
          <a:xfrm>
            <a:off x="927100" y="7209631"/>
            <a:ext cx="360362"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bg1"/>
                </a:solidFill>
                <a:latin typeface="Arial" charset="0"/>
                <a:ea typeface="+mn-ea"/>
                <a:cs typeface="Arial" charset="0"/>
              </a:defRPr>
            </a:lvl1pPr>
            <a:lvl2pPr marL="4572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2pPr>
            <a:lvl3pPr marL="9144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3pPr>
            <a:lvl4pPr marL="13716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4pPr>
            <a:lvl5pPr marL="18288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5pPr>
            <a:lvl6pPr marL="2286000" algn="l" defTabSz="914400" rtl="0" eaLnBrk="1" latinLnBrk="0" hangingPunct="1">
              <a:defRPr sz="2000" kern="1200">
                <a:solidFill>
                  <a:schemeClr val="tx1"/>
                </a:solidFill>
                <a:latin typeface="Helvetica LT Std Light" pitchFamily="34" charset="0"/>
                <a:ea typeface="+mn-ea"/>
                <a:cs typeface="Arial" charset="0"/>
              </a:defRPr>
            </a:lvl6pPr>
            <a:lvl7pPr marL="2743200" algn="l" defTabSz="914400" rtl="0" eaLnBrk="1" latinLnBrk="0" hangingPunct="1">
              <a:defRPr sz="2000" kern="1200">
                <a:solidFill>
                  <a:schemeClr val="tx1"/>
                </a:solidFill>
                <a:latin typeface="Helvetica LT Std Light" pitchFamily="34" charset="0"/>
                <a:ea typeface="+mn-ea"/>
                <a:cs typeface="Arial" charset="0"/>
              </a:defRPr>
            </a:lvl7pPr>
            <a:lvl8pPr marL="3200400" algn="l" defTabSz="914400" rtl="0" eaLnBrk="1" latinLnBrk="0" hangingPunct="1">
              <a:defRPr sz="2000" kern="1200">
                <a:solidFill>
                  <a:schemeClr val="tx1"/>
                </a:solidFill>
                <a:latin typeface="Helvetica LT Std Light" pitchFamily="34" charset="0"/>
                <a:ea typeface="+mn-ea"/>
                <a:cs typeface="Arial" charset="0"/>
              </a:defRPr>
            </a:lvl8pPr>
            <a:lvl9pPr marL="3657600" algn="l" defTabSz="914400" rtl="0" eaLnBrk="1" latinLnBrk="0" hangingPunct="1">
              <a:defRPr sz="2000" kern="1200">
                <a:solidFill>
                  <a:schemeClr val="tx1"/>
                </a:solidFill>
                <a:latin typeface="Helvetica LT Std Light" pitchFamily="34" charset="0"/>
                <a:ea typeface="+mn-ea"/>
                <a:cs typeface="Arial" charset="0"/>
              </a:defRPr>
            </a:lvl9pPr>
          </a:lstStyle>
          <a:p>
            <a:pPr>
              <a:defRPr/>
            </a:pPr>
            <a:fld id="{4F926F9B-2978-4856-9044-55F2956C0EDB}" type="slidenum">
              <a:rPr lang="en-GB" smtClean="0"/>
              <a:pPr>
                <a:defRPr/>
              </a:pPr>
              <a:t>‹#›</a:t>
            </a:fld>
            <a:endParaRPr lang="en-GB" dirty="0"/>
          </a:p>
        </p:txBody>
      </p:sp>
    </p:spTree>
    <p:extLst>
      <p:ext uri="{BB962C8B-B14F-4D97-AF65-F5344CB8AC3E}">
        <p14:creationId xmlns:p14="http://schemas.microsoft.com/office/powerpoint/2010/main" val="8832671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40434" y="3780031"/>
            <a:ext cx="10501952" cy="1144800"/>
          </a:xfrm>
          <a:prstGeom prst="rect">
            <a:avLst/>
          </a:prstGeom>
          <a:solidFill>
            <a:schemeClr val="accent5">
              <a:lumMod val="60000"/>
              <a:lumOff val="40000"/>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8851900" y="6478270"/>
            <a:ext cx="1371600" cy="75438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
        <p:nvSpPr>
          <p:cNvPr id="10" name="Rectangle 8"/>
          <p:cNvSpPr txBox="1">
            <a:spLocks noChangeArrowheads="1"/>
          </p:cNvSpPr>
          <p:nvPr userDrawn="1"/>
        </p:nvSpPr>
        <p:spPr bwMode="auto">
          <a:xfrm>
            <a:off x="927100" y="7209631"/>
            <a:ext cx="360362"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eaLnBrk="1" fontAlgn="base" hangingPunct="1">
              <a:spcBef>
                <a:spcPct val="0"/>
              </a:spcBef>
              <a:spcAft>
                <a:spcPct val="0"/>
              </a:spcAft>
              <a:defRPr sz="1200" kern="1200">
                <a:solidFill>
                  <a:schemeClr val="bg1"/>
                </a:solidFill>
                <a:latin typeface="Arial" charset="0"/>
                <a:ea typeface="+mn-ea"/>
                <a:cs typeface="Arial" charset="0"/>
              </a:defRPr>
            </a:lvl1pPr>
            <a:lvl2pPr marL="4572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2pPr>
            <a:lvl3pPr marL="9144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3pPr>
            <a:lvl4pPr marL="13716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4pPr>
            <a:lvl5pPr marL="1828800" algn="ctr" rtl="0" eaLnBrk="0" fontAlgn="base" hangingPunct="0">
              <a:spcBef>
                <a:spcPct val="50000"/>
              </a:spcBef>
              <a:spcAft>
                <a:spcPct val="0"/>
              </a:spcAft>
              <a:defRPr sz="2000" kern="1200">
                <a:solidFill>
                  <a:schemeClr val="tx1"/>
                </a:solidFill>
                <a:latin typeface="Helvetica LT Std Light" pitchFamily="34" charset="0"/>
                <a:ea typeface="+mn-ea"/>
                <a:cs typeface="Arial" charset="0"/>
              </a:defRPr>
            </a:lvl5pPr>
            <a:lvl6pPr marL="2286000" algn="l" defTabSz="914400" rtl="0" eaLnBrk="1" latinLnBrk="0" hangingPunct="1">
              <a:defRPr sz="2000" kern="1200">
                <a:solidFill>
                  <a:schemeClr val="tx1"/>
                </a:solidFill>
                <a:latin typeface="Helvetica LT Std Light" pitchFamily="34" charset="0"/>
                <a:ea typeface="+mn-ea"/>
                <a:cs typeface="Arial" charset="0"/>
              </a:defRPr>
            </a:lvl6pPr>
            <a:lvl7pPr marL="2743200" algn="l" defTabSz="914400" rtl="0" eaLnBrk="1" latinLnBrk="0" hangingPunct="1">
              <a:defRPr sz="2000" kern="1200">
                <a:solidFill>
                  <a:schemeClr val="tx1"/>
                </a:solidFill>
                <a:latin typeface="Helvetica LT Std Light" pitchFamily="34" charset="0"/>
                <a:ea typeface="+mn-ea"/>
                <a:cs typeface="Arial" charset="0"/>
              </a:defRPr>
            </a:lvl7pPr>
            <a:lvl8pPr marL="3200400" algn="l" defTabSz="914400" rtl="0" eaLnBrk="1" latinLnBrk="0" hangingPunct="1">
              <a:defRPr sz="2000" kern="1200">
                <a:solidFill>
                  <a:schemeClr val="tx1"/>
                </a:solidFill>
                <a:latin typeface="Helvetica LT Std Light" pitchFamily="34" charset="0"/>
                <a:ea typeface="+mn-ea"/>
                <a:cs typeface="Arial" charset="0"/>
              </a:defRPr>
            </a:lvl8pPr>
            <a:lvl9pPr marL="3657600" algn="l" defTabSz="914400" rtl="0" eaLnBrk="1" latinLnBrk="0" hangingPunct="1">
              <a:defRPr sz="2000" kern="1200">
                <a:solidFill>
                  <a:schemeClr val="tx1"/>
                </a:solidFill>
                <a:latin typeface="Helvetica LT Std Light" pitchFamily="34" charset="0"/>
                <a:ea typeface="+mn-ea"/>
                <a:cs typeface="Arial" charset="0"/>
              </a:defRPr>
            </a:lvl9pPr>
          </a:lstStyle>
          <a:p>
            <a:pPr>
              <a:defRPr/>
            </a:pPr>
            <a:fld id="{4F926F9B-2978-4856-9044-55F2956C0EDB}" type="slidenum">
              <a:rPr lang="en-GB" smtClean="0"/>
              <a:pPr>
                <a:defRPr/>
              </a:pPr>
              <a:t>‹#›</a:t>
            </a:fld>
            <a:endParaRPr lang="en-GB" dirty="0"/>
          </a:p>
        </p:txBody>
      </p:sp>
    </p:spTree>
    <p:extLst>
      <p:ext uri="{BB962C8B-B14F-4D97-AF65-F5344CB8AC3E}">
        <p14:creationId xmlns:p14="http://schemas.microsoft.com/office/powerpoint/2010/main" val="27126737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7088" y="7069931"/>
            <a:ext cx="360362" cy="215900"/>
          </a:xfrm>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6" name="Picture 6" descr="RUB_SYS_white"/>
          <p:cNvPicPr>
            <a:picLocks noChangeAspect="1" noChangeArrowheads="1"/>
          </p:cNvPicPr>
          <p:nvPr userDrawn="1"/>
        </p:nvPicPr>
        <p:blipFill>
          <a:blip r:embed="rId3" cstate="print"/>
          <a:srcRect b="9589"/>
          <a:stretch>
            <a:fillRect/>
          </a:stretch>
        </p:blipFill>
        <p:spPr bwMode="auto">
          <a:xfrm>
            <a:off x="9080500" y="6219031"/>
            <a:ext cx="1143000" cy="628650"/>
          </a:xfrm>
          <a:prstGeom prst="rect">
            <a:avLst/>
          </a:prstGeom>
          <a:noFill/>
          <a:ln w="9525">
            <a:noFill/>
            <a:miter lim="800000"/>
            <a:headEnd/>
            <a:tailEnd/>
          </a:ln>
        </p:spPr>
      </p:pic>
      <p:pic>
        <p:nvPicPr>
          <p:cNvPr id="7" name="Picture 12" descr="UBS195_blue strip"/>
          <p:cNvPicPr>
            <a:picLocks noChangeAspect="1" noChangeArrowheads="1"/>
          </p:cNvPicPr>
          <p:nvPr userDrawn="1"/>
        </p:nvPicPr>
        <p:blipFill>
          <a:blip r:embed="rId4" cstate="print"/>
          <a:srcRect/>
          <a:stretch>
            <a:fillRect/>
          </a:stretch>
        </p:blipFill>
        <p:spPr bwMode="auto">
          <a:xfrm>
            <a:off x="0" y="3175"/>
            <a:ext cx="261938" cy="7558088"/>
          </a:xfrm>
          <a:prstGeom prst="rect">
            <a:avLst/>
          </a:prstGeom>
          <a:noFill/>
          <a:ln w="9525">
            <a:noFill/>
            <a:miter lim="800000"/>
            <a:headEnd/>
            <a:tailEnd/>
          </a:ln>
        </p:spPr>
      </p:pic>
    </p:spTree>
    <p:extLst>
      <p:ext uri="{BB962C8B-B14F-4D97-AF65-F5344CB8AC3E}">
        <p14:creationId xmlns:p14="http://schemas.microsoft.com/office/powerpoint/2010/main" val="22199157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7088" y="7069931"/>
            <a:ext cx="360362" cy="215900"/>
          </a:xfrm>
          <a:ln/>
        </p:spPr>
        <p:txBody>
          <a:bodyPr/>
          <a:lstStyle>
            <a:lvl1pPr>
              <a:defRPr/>
            </a:lvl1pPr>
          </a:lstStyle>
          <a:p>
            <a:pPr>
              <a:defRPr/>
            </a:pPr>
            <a:fld id="{54DFB125-9271-4165-A1AE-124785D60A62}" type="slidenum">
              <a:rPr lang="en-GB"/>
              <a:pPr>
                <a:defRPr/>
              </a:pPr>
              <a:t>‹#›</a:t>
            </a:fld>
            <a:endParaRPr lang="en-GB"/>
          </a:p>
        </p:txBody>
      </p:sp>
      <p:sp>
        <p:nvSpPr>
          <p:cNvPr id="5" name="Text Placeholder 4"/>
          <p:cNvSpPr>
            <a:spLocks noGrp="1"/>
          </p:cNvSpPr>
          <p:nvPr>
            <p:ph type="body" sz="quarter" idx="11" hasCustomPrompt="1"/>
          </p:nvPr>
        </p:nvSpPr>
        <p:spPr>
          <a:xfrm>
            <a:off x="240434" y="3780031"/>
            <a:ext cx="10452966" cy="1144800"/>
          </a:xfrm>
          <a:prstGeom prst="rect">
            <a:avLst/>
          </a:prstGeom>
          <a:solidFill>
            <a:schemeClr val="accent1">
              <a:alpha val="50000"/>
            </a:schemeClr>
          </a:solidFill>
        </p:spPr>
        <p:txBody>
          <a:bodyPr/>
          <a:lstStyle>
            <a:lvl1pPr marL="504000" indent="0">
              <a:spcBef>
                <a:spcPts val="0"/>
              </a:spcBef>
              <a:buFontTx/>
              <a:buNone/>
              <a:defRPr sz="3600" baseline="0">
                <a:solidFill>
                  <a:schemeClr val="bg1"/>
                </a:solidFill>
                <a:latin typeface="HelveticaNeueLT Std Med"/>
              </a:defRPr>
            </a:lvl1pPr>
            <a:lvl2pPr marL="268287" indent="0">
              <a:buFontTx/>
              <a:buNone/>
              <a:defRPr/>
            </a:lvl2pPr>
            <a:lvl3pPr marL="547687" indent="0">
              <a:buFontTx/>
              <a:buNone/>
              <a:defRPr/>
            </a:lvl3pPr>
            <a:lvl4pPr marL="852488" indent="0">
              <a:buFontTx/>
              <a:buNone/>
              <a:defRPr/>
            </a:lvl4pPr>
            <a:lvl5pPr marL="1114425" indent="0">
              <a:buFontTx/>
              <a:buNone/>
              <a:defRPr/>
            </a:lvl5pPr>
          </a:lstStyle>
          <a:p>
            <a:pPr lvl="0"/>
            <a:r>
              <a:rPr lang="en-AU" dirty="0" smtClean="0"/>
              <a:t>Section Title</a:t>
            </a:r>
            <a:endParaRPr lang="en-AU" dirty="0"/>
          </a:p>
        </p:txBody>
      </p:sp>
      <p:pic>
        <p:nvPicPr>
          <p:cNvPr id="7" name="Picture 12" descr="UBS195_blue strip"/>
          <p:cNvPicPr>
            <a:picLocks noChangeAspect="1" noChangeArrowheads="1"/>
          </p:cNvPicPr>
          <p:nvPr userDrawn="1"/>
        </p:nvPicPr>
        <p:blipFill>
          <a:blip r:embed="rId3" cstate="print"/>
          <a:srcRect/>
          <a:stretch>
            <a:fillRect/>
          </a:stretch>
        </p:blipFill>
        <p:spPr bwMode="auto">
          <a:xfrm>
            <a:off x="0" y="3175"/>
            <a:ext cx="261938" cy="7558088"/>
          </a:xfrm>
          <a:prstGeom prst="rect">
            <a:avLst/>
          </a:prstGeom>
          <a:noFill/>
          <a:ln w="9525">
            <a:noFill/>
            <a:miter lim="800000"/>
            <a:headEnd/>
            <a:tailEnd/>
          </a:ln>
        </p:spPr>
      </p:pic>
      <p:pic>
        <p:nvPicPr>
          <p:cNvPr id="8" name="Picture 9" descr="RUB_SYScmyk"/>
          <p:cNvPicPr>
            <a:picLocks noChangeAspect="1" noChangeArrowheads="1"/>
          </p:cNvPicPr>
          <p:nvPr userDrawn="1"/>
        </p:nvPicPr>
        <p:blipFill>
          <a:blip r:embed="rId4" cstate="print"/>
          <a:srcRect b="12469"/>
          <a:stretch>
            <a:fillRect/>
          </a:stretch>
        </p:blipFill>
        <p:spPr bwMode="auto">
          <a:xfrm>
            <a:off x="9320213" y="6295231"/>
            <a:ext cx="1042987" cy="557212"/>
          </a:xfrm>
          <a:prstGeom prst="rect">
            <a:avLst/>
          </a:prstGeom>
          <a:noFill/>
          <a:ln w="9525">
            <a:noFill/>
            <a:miter lim="800000"/>
            <a:headEnd/>
            <a:tailEnd/>
          </a:ln>
        </p:spPr>
      </p:pic>
    </p:spTree>
    <p:extLst>
      <p:ext uri="{BB962C8B-B14F-4D97-AF65-F5344CB8AC3E}">
        <p14:creationId xmlns:p14="http://schemas.microsoft.com/office/powerpoint/2010/main" val="38065159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RUB_SYScmyk"/>
          <p:cNvPicPr>
            <a:picLocks noChangeAspect="1" noChangeArrowheads="1"/>
          </p:cNvPicPr>
          <p:nvPr/>
        </p:nvPicPr>
        <p:blipFill>
          <a:blip r:embed="rId26" cstate="print"/>
          <a:srcRect b="12469"/>
          <a:stretch>
            <a:fillRect/>
          </a:stretch>
        </p:blipFill>
        <p:spPr bwMode="auto">
          <a:xfrm>
            <a:off x="9320213" y="6729413"/>
            <a:ext cx="1042987" cy="557212"/>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827088" y="7232650"/>
            <a:ext cx="360362"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spcBef>
                <a:spcPct val="0"/>
              </a:spcBef>
              <a:defRPr sz="1200">
                <a:latin typeface="Arial" charset="0"/>
              </a:defRPr>
            </a:lvl1pPr>
          </a:lstStyle>
          <a:p>
            <a:pPr>
              <a:defRPr/>
            </a:pPr>
            <a:fld id="{E8480738-9E7B-4150-A095-E1F5BC69AC38}" type="slidenum">
              <a:rPr lang="en-GB"/>
              <a:pPr>
                <a:defRPr/>
              </a:pPr>
              <a:t>‹#›</a:t>
            </a:fld>
            <a:endParaRPr lang="en-GB"/>
          </a:p>
        </p:txBody>
      </p:sp>
      <p:pic>
        <p:nvPicPr>
          <p:cNvPr id="2054" name="Picture 12" descr="UBS195_blue strip"/>
          <p:cNvPicPr>
            <a:picLocks noChangeAspect="1" noChangeArrowheads="1"/>
          </p:cNvPicPr>
          <p:nvPr/>
        </p:nvPicPr>
        <p:blipFill>
          <a:blip r:embed="rId27" cstate="print"/>
          <a:srcRect/>
          <a:stretch>
            <a:fillRect/>
          </a:stretch>
        </p:blipFill>
        <p:spPr bwMode="auto">
          <a:xfrm>
            <a:off x="-2921" y="6096"/>
            <a:ext cx="261938" cy="7558088"/>
          </a:xfrm>
          <a:prstGeom prst="rect">
            <a:avLst/>
          </a:prstGeom>
          <a:noFill/>
          <a:ln w="9525">
            <a:noFill/>
            <a:miter lim="800000"/>
            <a:headEnd/>
            <a:tailEnd/>
          </a:ln>
        </p:spPr>
      </p:pic>
      <p:sp>
        <p:nvSpPr>
          <p:cNvPr id="2" name="Title Placeholder 1"/>
          <p:cNvSpPr>
            <a:spLocks noGrp="1"/>
          </p:cNvSpPr>
          <p:nvPr>
            <p:ph type="title"/>
          </p:nvPr>
        </p:nvSpPr>
        <p:spPr>
          <a:xfrm>
            <a:off x="828000" y="324000"/>
            <a:ext cx="9360000" cy="792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828000" y="1763713"/>
            <a:ext cx="9360000" cy="4991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 bg1="lt1" tx1="dk1" bg2="lt2" tx2="dk2" accent1="accent1" accent2="accent2" accent3="accent3" accent4="accent4" accent5="accent5" accent6="accent6" hlink="hlink" folHlink="folHlink"/>
  <p:sldLayoutIdLst>
    <p:sldLayoutId id="2147483780" r:id="rId1"/>
    <p:sldLayoutId id="2147483775" r:id="rId2"/>
    <p:sldLayoutId id="2147483778" r:id="rId3"/>
    <p:sldLayoutId id="2147483776" r:id="rId4"/>
    <p:sldLayoutId id="2147483777" r:id="rId5"/>
    <p:sldLayoutId id="2147483779" r:id="rId6"/>
    <p:sldLayoutId id="2147483781" r:id="rId7"/>
    <p:sldLayoutId id="2147483790" r:id="rId8"/>
    <p:sldLayoutId id="2147483791" r:id="rId9"/>
    <p:sldLayoutId id="2147483794" r:id="rId10"/>
    <p:sldLayoutId id="2147483792" r:id="rId11"/>
    <p:sldLayoutId id="2147483793" r:id="rId12"/>
    <p:sldLayoutId id="2147483766" r:id="rId13"/>
    <p:sldLayoutId id="2147483789" r:id="rId14"/>
    <p:sldLayoutId id="2147483782" r:id="rId15"/>
    <p:sldLayoutId id="2147483783" r:id="rId16"/>
    <p:sldLayoutId id="2147483788" r:id="rId17"/>
    <p:sldLayoutId id="2147483784" r:id="rId18"/>
    <p:sldLayoutId id="2147483785" r:id="rId19"/>
    <p:sldLayoutId id="2147483786" r:id="rId20"/>
    <p:sldLayoutId id="2147483787" r:id="rId21"/>
    <p:sldLayoutId id="2147483795" r:id="rId22"/>
    <p:sldLayoutId id="2147483796" r:id="rId23"/>
    <p:sldLayoutId id="2147483797" r:id="rId24"/>
  </p:sldLayoutIdLst>
  <p:timing>
    <p:tnLst>
      <p:par>
        <p:cTn id="1" dur="indefinite" restart="never" nodeType="tmRoot"/>
      </p:par>
    </p:tnLst>
  </p:timing>
  <p:hf hdr="0" ftr="0" dt="0"/>
  <p:txStyles>
    <p:titleStyle>
      <a:lvl1pPr algn="l" defTabSz="1042988" rtl="0" eaLnBrk="1" fontAlgn="base" hangingPunct="1">
        <a:lnSpc>
          <a:spcPts val="4000"/>
        </a:lnSpc>
        <a:spcBef>
          <a:spcPct val="0"/>
        </a:spcBef>
        <a:spcAft>
          <a:spcPct val="0"/>
        </a:spcAft>
        <a:defRPr sz="3600">
          <a:solidFill>
            <a:schemeClr val="tx2"/>
          </a:solidFill>
          <a:latin typeface="HelveticaNeueLT Std Med" pitchFamily="34" charset="0"/>
          <a:ea typeface="+mj-ea"/>
          <a:cs typeface="+mj-cs"/>
        </a:defRPr>
      </a:lvl1pPr>
      <a:lvl2pPr algn="l" defTabSz="1042988" rtl="0" eaLnBrk="1" fontAlgn="base" hangingPunct="1">
        <a:lnSpc>
          <a:spcPts val="5500"/>
        </a:lnSpc>
        <a:spcBef>
          <a:spcPct val="0"/>
        </a:spcBef>
        <a:spcAft>
          <a:spcPct val="0"/>
        </a:spcAft>
        <a:defRPr sz="3600">
          <a:solidFill>
            <a:schemeClr val="tx2"/>
          </a:solidFill>
          <a:latin typeface="HelveticaNeueLT Std Med" pitchFamily="34" charset="0"/>
          <a:cs typeface="Arial" pitchFamily="34" charset="0"/>
        </a:defRPr>
      </a:lvl2pPr>
      <a:lvl3pPr algn="l" defTabSz="1042988" rtl="0" eaLnBrk="1" fontAlgn="base" hangingPunct="1">
        <a:lnSpc>
          <a:spcPts val="5500"/>
        </a:lnSpc>
        <a:spcBef>
          <a:spcPct val="0"/>
        </a:spcBef>
        <a:spcAft>
          <a:spcPct val="0"/>
        </a:spcAft>
        <a:defRPr sz="3600">
          <a:solidFill>
            <a:schemeClr val="tx2"/>
          </a:solidFill>
          <a:latin typeface="HelveticaNeueLT Std Med" pitchFamily="34" charset="0"/>
          <a:cs typeface="Arial" pitchFamily="34" charset="0"/>
        </a:defRPr>
      </a:lvl3pPr>
      <a:lvl4pPr algn="l" defTabSz="1042988" rtl="0" eaLnBrk="1" fontAlgn="base" hangingPunct="1">
        <a:lnSpc>
          <a:spcPts val="5500"/>
        </a:lnSpc>
        <a:spcBef>
          <a:spcPct val="0"/>
        </a:spcBef>
        <a:spcAft>
          <a:spcPct val="0"/>
        </a:spcAft>
        <a:defRPr sz="3600">
          <a:solidFill>
            <a:schemeClr val="tx2"/>
          </a:solidFill>
          <a:latin typeface="HelveticaNeueLT Std Med" pitchFamily="34" charset="0"/>
          <a:cs typeface="Arial" pitchFamily="34" charset="0"/>
        </a:defRPr>
      </a:lvl4pPr>
      <a:lvl5pPr algn="l" defTabSz="1042988" rtl="0" eaLnBrk="1" fontAlgn="base" hangingPunct="1">
        <a:lnSpc>
          <a:spcPts val="5500"/>
        </a:lnSpc>
        <a:spcBef>
          <a:spcPct val="0"/>
        </a:spcBef>
        <a:spcAft>
          <a:spcPct val="0"/>
        </a:spcAft>
        <a:defRPr sz="3600">
          <a:solidFill>
            <a:schemeClr val="tx2"/>
          </a:solidFill>
          <a:latin typeface="HelveticaNeueLT Std Med" pitchFamily="34" charset="0"/>
          <a:cs typeface="Arial" pitchFamily="34" charset="0"/>
        </a:defRPr>
      </a:lvl5pPr>
      <a:lvl6pPr marL="457200" algn="l" defTabSz="1042988" rtl="0" eaLnBrk="1" fontAlgn="base" hangingPunct="1">
        <a:lnSpc>
          <a:spcPts val="5500"/>
        </a:lnSpc>
        <a:spcBef>
          <a:spcPct val="0"/>
        </a:spcBef>
        <a:spcAft>
          <a:spcPct val="0"/>
        </a:spcAft>
        <a:defRPr sz="3600" b="1">
          <a:solidFill>
            <a:schemeClr val="tx2"/>
          </a:solidFill>
          <a:latin typeface="Arial" pitchFamily="34" charset="0"/>
          <a:cs typeface="Arial" pitchFamily="34" charset="0"/>
        </a:defRPr>
      </a:lvl6pPr>
      <a:lvl7pPr marL="914400" algn="l" defTabSz="1042988" rtl="0" eaLnBrk="1" fontAlgn="base" hangingPunct="1">
        <a:lnSpc>
          <a:spcPts val="5500"/>
        </a:lnSpc>
        <a:spcBef>
          <a:spcPct val="0"/>
        </a:spcBef>
        <a:spcAft>
          <a:spcPct val="0"/>
        </a:spcAft>
        <a:defRPr sz="3600" b="1">
          <a:solidFill>
            <a:schemeClr val="tx2"/>
          </a:solidFill>
          <a:latin typeface="Arial" pitchFamily="34" charset="0"/>
          <a:cs typeface="Arial" pitchFamily="34" charset="0"/>
        </a:defRPr>
      </a:lvl7pPr>
      <a:lvl8pPr marL="1371600" algn="l" defTabSz="1042988" rtl="0" eaLnBrk="1" fontAlgn="base" hangingPunct="1">
        <a:lnSpc>
          <a:spcPts val="5500"/>
        </a:lnSpc>
        <a:spcBef>
          <a:spcPct val="0"/>
        </a:spcBef>
        <a:spcAft>
          <a:spcPct val="0"/>
        </a:spcAft>
        <a:defRPr sz="3600" b="1">
          <a:solidFill>
            <a:schemeClr val="tx2"/>
          </a:solidFill>
          <a:latin typeface="Arial" pitchFamily="34" charset="0"/>
          <a:cs typeface="Arial" pitchFamily="34" charset="0"/>
        </a:defRPr>
      </a:lvl8pPr>
      <a:lvl9pPr marL="1828800" algn="l" defTabSz="1042988" rtl="0" eaLnBrk="1" fontAlgn="base" hangingPunct="1">
        <a:lnSpc>
          <a:spcPts val="5500"/>
        </a:lnSpc>
        <a:spcBef>
          <a:spcPct val="0"/>
        </a:spcBef>
        <a:spcAft>
          <a:spcPct val="0"/>
        </a:spcAft>
        <a:defRPr sz="3600" b="1">
          <a:solidFill>
            <a:schemeClr val="tx2"/>
          </a:solidFill>
          <a:latin typeface="Arial" pitchFamily="34" charset="0"/>
          <a:cs typeface="Arial" pitchFamily="34" charset="0"/>
        </a:defRPr>
      </a:lvl9pPr>
    </p:titleStyle>
    <p:bodyStyle>
      <a:lvl1pPr marL="266700" indent="-266700" algn="l" defTabSz="1042988" rtl="0" eaLnBrk="1" fontAlgn="base" hangingPunct="1">
        <a:spcBef>
          <a:spcPct val="20000"/>
        </a:spcBef>
        <a:spcAft>
          <a:spcPct val="0"/>
        </a:spcAft>
        <a:buBlip>
          <a:blip r:embed="rId28"/>
        </a:buBlip>
        <a:defRPr sz="2400">
          <a:solidFill>
            <a:schemeClr val="tx1"/>
          </a:solidFill>
          <a:latin typeface="Helvetica LT Std Light" pitchFamily="34" charset="0"/>
          <a:ea typeface="+mn-ea"/>
          <a:cs typeface="+mn-cs"/>
        </a:defRPr>
      </a:lvl1pPr>
      <a:lvl2pPr marL="546100" indent="-277813" algn="l" defTabSz="1042988" rtl="0" eaLnBrk="1" fontAlgn="base" hangingPunct="1">
        <a:spcBef>
          <a:spcPct val="20000"/>
        </a:spcBef>
        <a:spcAft>
          <a:spcPct val="0"/>
        </a:spcAft>
        <a:buFont typeface="Wingdings" pitchFamily="2" charset="2"/>
        <a:buChar char="§"/>
        <a:defRPr sz="2400">
          <a:solidFill>
            <a:schemeClr val="tx1"/>
          </a:solidFill>
          <a:latin typeface="Helvetica LT Std Light" pitchFamily="34" charset="0"/>
          <a:cs typeface="+mn-cs"/>
        </a:defRPr>
      </a:lvl2pPr>
      <a:lvl3pPr marL="850900" indent="-303213" algn="l" defTabSz="1042988" rtl="0" eaLnBrk="1" fontAlgn="base" hangingPunct="1">
        <a:spcBef>
          <a:spcPct val="20000"/>
        </a:spcBef>
        <a:spcAft>
          <a:spcPct val="0"/>
        </a:spcAft>
        <a:buFont typeface="Arial" charset="0"/>
        <a:buChar char="–"/>
        <a:defRPr sz="2000">
          <a:solidFill>
            <a:schemeClr val="tx1"/>
          </a:solidFill>
          <a:latin typeface="Helvetica LT Std Light" pitchFamily="34" charset="0"/>
          <a:cs typeface="+mn-cs"/>
        </a:defRPr>
      </a:lvl3pPr>
      <a:lvl4pPr marL="1112838" indent="-260350" algn="l" defTabSz="1042988" rtl="0" eaLnBrk="1" fontAlgn="base" hangingPunct="1">
        <a:spcBef>
          <a:spcPct val="20000"/>
        </a:spcBef>
        <a:spcAft>
          <a:spcPct val="0"/>
        </a:spcAft>
        <a:buFont typeface="Arial" charset="0"/>
        <a:buChar char="–"/>
        <a:defRPr sz="1600">
          <a:solidFill>
            <a:schemeClr val="tx1"/>
          </a:solidFill>
          <a:latin typeface="Helvetica LT Std Light" pitchFamily="34" charset="0"/>
          <a:cs typeface="+mn-cs"/>
        </a:defRPr>
      </a:lvl4pPr>
      <a:lvl5pPr marL="1374775" indent="-260350" algn="l" defTabSz="1042988" rtl="0" eaLnBrk="1" fontAlgn="base" hangingPunct="1">
        <a:spcBef>
          <a:spcPct val="20000"/>
        </a:spcBef>
        <a:spcAft>
          <a:spcPct val="0"/>
        </a:spcAft>
        <a:buFont typeface="Arial" charset="0"/>
        <a:buChar char="–"/>
        <a:defRPr sz="1600">
          <a:solidFill>
            <a:schemeClr val="tx1"/>
          </a:solidFill>
          <a:latin typeface="Helvetica LT Std Light" pitchFamily="34" charset="0"/>
          <a:cs typeface="+mn-cs"/>
        </a:defRPr>
      </a:lvl5pPr>
      <a:lvl6pPr marL="25431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6pPr>
      <a:lvl7pPr marL="30003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7pPr>
      <a:lvl8pPr marL="34575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8pPr>
      <a:lvl9pPr marL="39147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4.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469" y="2408659"/>
            <a:ext cx="10387260" cy="723900"/>
          </a:xfrm>
          <a:noFill/>
        </p:spPr>
        <p:txBody>
          <a:bodyPr>
            <a:normAutofit/>
          </a:bodyPr>
          <a:lstStyle/>
          <a:p>
            <a:r>
              <a:rPr lang="en-AU" dirty="0" smtClean="0"/>
              <a:t>Rubicon Water</a:t>
            </a:r>
            <a:endParaRPr lang="en-AU" dirty="0"/>
          </a:p>
        </p:txBody>
      </p:sp>
      <p:sp>
        <p:nvSpPr>
          <p:cNvPr id="3" name="Subtitle 2"/>
          <p:cNvSpPr>
            <a:spLocks noGrp="1"/>
          </p:cNvSpPr>
          <p:nvPr>
            <p:ph type="subTitle" idx="1"/>
          </p:nvPr>
        </p:nvSpPr>
        <p:spPr>
          <a:xfrm>
            <a:off x="298469" y="3132559"/>
            <a:ext cx="10387260" cy="511650"/>
          </a:xfrm>
          <a:solidFill>
            <a:schemeClr val="bg1">
              <a:alpha val="17000"/>
            </a:schemeClr>
          </a:solidFill>
        </p:spPr>
        <p:txBody>
          <a:bodyPr>
            <a:normAutofit fontScale="92500" lnSpcReduction="10000"/>
          </a:bodyPr>
          <a:lstStyle/>
          <a:p>
            <a:r>
              <a:rPr lang="en-AU" dirty="0" smtClean="0"/>
              <a:t>Measurement, Monitoring, Control  &amp; </a:t>
            </a:r>
            <a:r>
              <a:rPr lang="en-AU" dirty="0" smtClean="0"/>
              <a:t>Mgt. </a:t>
            </a:r>
            <a:r>
              <a:rPr lang="en-AU" dirty="0" smtClean="0"/>
              <a:t>solutions</a:t>
            </a:r>
            <a:endParaRPr lang="en-AU" dirty="0"/>
          </a:p>
        </p:txBody>
      </p:sp>
      <p:sp>
        <p:nvSpPr>
          <p:cNvPr id="5" name="TextBox 4"/>
          <p:cNvSpPr txBox="1"/>
          <p:nvPr/>
        </p:nvSpPr>
        <p:spPr>
          <a:xfrm>
            <a:off x="298469" y="3660223"/>
            <a:ext cx="10027220" cy="1785104"/>
          </a:xfrm>
          <a:prstGeom prst="rect">
            <a:avLst/>
          </a:prstGeom>
          <a:noFill/>
        </p:spPr>
        <p:txBody>
          <a:bodyPr wrap="square" rtlCol="0">
            <a:spAutoFit/>
          </a:bodyPr>
          <a:lstStyle/>
          <a:p>
            <a:pPr algn="l"/>
            <a:r>
              <a:rPr lang="en-AU" sz="1600" dirty="0">
                <a:solidFill>
                  <a:schemeClr val="bg1"/>
                </a:solidFill>
              </a:rPr>
              <a:t>INTERNATIONAL SEMINAR ON </a:t>
            </a:r>
            <a:r>
              <a:rPr lang="en-AU" sz="1600" dirty="0" smtClean="0">
                <a:solidFill>
                  <a:schemeClr val="bg1"/>
                </a:solidFill>
              </a:rPr>
              <a:t>“</a:t>
            </a:r>
            <a:r>
              <a:rPr lang="en-AU" sz="1600" dirty="0">
                <a:solidFill>
                  <a:schemeClr val="bg1"/>
                </a:solidFill>
              </a:rPr>
              <a:t>RELIABLE DATA ACQUISITION SYSTEM </a:t>
            </a:r>
            <a:r>
              <a:rPr lang="en-AU" sz="1600" dirty="0" smtClean="0">
                <a:solidFill>
                  <a:schemeClr val="bg1"/>
                </a:solidFill>
              </a:rPr>
              <a:t>FOR INTEGRATED </a:t>
            </a:r>
            <a:r>
              <a:rPr lang="en-AU" sz="1600" dirty="0">
                <a:solidFill>
                  <a:schemeClr val="bg1"/>
                </a:solidFill>
              </a:rPr>
              <a:t>WATER RESOURCES MANAGEMENT”</a:t>
            </a:r>
          </a:p>
          <a:p>
            <a:pPr algn="l"/>
            <a:r>
              <a:rPr lang="en-AU" sz="1600" dirty="0">
                <a:solidFill>
                  <a:schemeClr val="bg1"/>
                </a:solidFill>
              </a:rPr>
              <a:t>(7th – 8th November, 2016</a:t>
            </a:r>
            <a:r>
              <a:rPr lang="en-AU" sz="1600" dirty="0" smtClean="0">
                <a:solidFill>
                  <a:schemeClr val="bg1"/>
                </a:solidFill>
              </a:rPr>
              <a:t>)</a:t>
            </a:r>
          </a:p>
          <a:p>
            <a:pPr algn="l"/>
            <a:r>
              <a:rPr lang="en-AU" sz="1600" dirty="0" smtClean="0">
                <a:solidFill>
                  <a:schemeClr val="bg1"/>
                </a:solidFill>
              </a:rPr>
              <a:t>Dr. Ajay Pradhan (Advisor)</a:t>
            </a:r>
            <a:endParaRPr lang="en-AU" sz="1600" dirty="0">
              <a:solidFill>
                <a:schemeClr val="bg1"/>
              </a:solidFill>
            </a:endParaRPr>
          </a:p>
          <a:p>
            <a:r>
              <a:rPr lang="en-AU" dirty="0" smtClean="0"/>
              <a:t> </a:t>
            </a:r>
            <a:endParaRPr lang="en-AU" dirty="0"/>
          </a:p>
        </p:txBody>
      </p:sp>
    </p:spTree>
    <p:extLst>
      <p:ext uri="{BB962C8B-B14F-4D97-AF65-F5344CB8AC3E}">
        <p14:creationId xmlns:p14="http://schemas.microsoft.com/office/powerpoint/2010/main" val="1190659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10</a:t>
            </a:fld>
            <a:endParaRPr lang="en-GB"/>
          </a:p>
        </p:txBody>
      </p:sp>
      <p:sp>
        <p:nvSpPr>
          <p:cNvPr id="2" name="Title 1"/>
          <p:cNvSpPr>
            <a:spLocks noGrp="1"/>
          </p:cNvSpPr>
          <p:nvPr>
            <p:ph type="title"/>
          </p:nvPr>
        </p:nvSpPr>
        <p:spPr/>
        <p:txBody>
          <a:bodyPr/>
          <a:lstStyle/>
          <a:p>
            <a:r>
              <a:rPr lang="en-AU" dirty="0" smtClean="0"/>
              <a:t>FlumeGate</a:t>
            </a:r>
            <a:r>
              <a:rPr lang="en-AU" dirty="0" smtClean="0">
                <a:latin typeface="Calibri Light" panose="020F0302020204030204" pitchFamily="34" charset="0"/>
              </a:rPr>
              <a:t>™</a:t>
            </a:r>
            <a:endParaRPr lang="en-AU" dirty="0"/>
          </a:p>
        </p:txBody>
      </p:sp>
      <p:sp>
        <p:nvSpPr>
          <p:cNvPr id="7" name="Text Placeholder 6"/>
          <p:cNvSpPr>
            <a:spLocks noGrp="1"/>
          </p:cNvSpPr>
          <p:nvPr>
            <p:ph type="body" sz="quarter" idx="11"/>
          </p:nvPr>
        </p:nvSpPr>
        <p:spPr/>
        <p:txBody>
          <a:bodyPr/>
          <a:lstStyle/>
          <a:p>
            <a:r>
              <a:rPr lang="en-AU" dirty="0" smtClean="0"/>
              <a:t>Overview</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693" y="1690121"/>
            <a:ext cx="3533591" cy="4068663"/>
          </a:xfrm>
          <a:prstGeom prst="rect">
            <a:avLst/>
          </a:prstGeom>
          <a:effectLst>
            <a:outerShdw blurRad="50800" dist="38100" dir="2700000" algn="tl" rotWithShape="0">
              <a:prstClr val="black">
                <a:alpha val="40000"/>
              </a:prstClr>
            </a:outerShdw>
          </a:effectLst>
        </p:spPr>
      </p:pic>
      <p:sp>
        <p:nvSpPr>
          <p:cNvPr id="6" name="Content Placeholder 4"/>
          <p:cNvSpPr txBox="1">
            <a:spLocks/>
          </p:cNvSpPr>
          <p:nvPr/>
        </p:nvSpPr>
        <p:spPr>
          <a:xfrm>
            <a:off x="827088" y="1692399"/>
            <a:ext cx="6319812" cy="5256585"/>
          </a:xfrm>
          <a:prstGeom prst="rect">
            <a:avLst/>
          </a:prstGeom>
        </p:spPr>
        <p:txBody>
          <a:bodyPr>
            <a:normAutofit fontScale="70000" lnSpcReduction="20000"/>
          </a:bodyPr>
          <a:lstStyle>
            <a:lvl1pPr marL="266700" indent="-266700" algn="l" defTabSz="1042988" rtl="0" eaLnBrk="1" fontAlgn="base" hangingPunct="1">
              <a:spcBef>
                <a:spcPct val="20000"/>
              </a:spcBef>
              <a:spcAft>
                <a:spcPct val="0"/>
              </a:spcAft>
              <a:buBlip>
                <a:blip r:embed="rId3"/>
              </a:buBlip>
              <a:defRPr sz="2400">
                <a:solidFill>
                  <a:schemeClr val="tx1"/>
                </a:solidFill>
                <a:latin typeface="Helvetica LT Std Light" pitchFamily="34" charset="0"/>
                <a:ea typeface="+mn-ea"/>
                <a:cs typeface="+mn-cs"/>
              </a:defRPr>
            </a:lvl1pPr>
            <a:lvl2pPr marL="546100" indent="-277813" algn="l" defTabSz="1042988" rtl="0" eaLnBrk="1" fontAlgn="base" hangingPunct="1">
              <a:spcBef>
                <a:spcPct val="20000"/>
              </a:spcBef>
              <a:spcAft>
                <a:spcPct val="0"/>
              </a:spcAft>
              <a:buFont typeface="Wingdings" pitchFamily="2" charset="2"/>
              <a:buChar char="§"/>
              <a:defRPr sz="2400">
                <a:solidFill>
                  <a:schemeClr val="tx1"/>
                </a:solidFill>
                <a:latin typeface="Helvetica LT Std Light" pitchFamily="34" charset="0"/>
                <a:cs typeface="+mn-cs"/>
              </a:defRPr>
            </a:lvl2pPr>
            <a:lvl3pPr marL="850900" indent="-303213" algn="l" defTabSz="1042988" rtl="0" eaLnBrk="1" fontAlgn="base" hangingPunct="1">
              <a:spcBef>
                <a:spcPct val="20000"/>
              </a:spcBef>
              <a:spcAft>
                <a:spcPct val="0"/>
              </a:spcAft>
              <a:buFont typeface="Arial" charset="0"/>
              <a:buChar char="–"/>
              <a:defRPr sz="2000">
                <a:solidFill>
                  <a:schemeClr val="tx1"/>
                </a:solidFill>
                <a:latin typeface="Helvetica LT Std Light" pitchFamily="34" charset="0"/>
                <a:cs typeface="+mn-cs"/>
              </a:defRPr>
            </a:lvl3pPr>
            <a:lvl4pPr marL="1112838" indent="-260350" algn="l" defTabSz="1042988" rtl="0" eaLnBrk="1" fontAlgn="base" hangingPunct="1">
              <a:spcBef>
                <a:spcPct val="20000"/>
              </a:spcBef>
              <a:spcAft>
                <a:spcPct val="0"/>
              </a:spcAft>
              <a:buFont typeface="Arial" charset="0"/>
              <a:buChar char="–"/>
              <a:defRPr sz="1600">
                <a:solidFill>
                  <a:schemeClr val="tx1"/>
                </a:solidFill>
                <a:latin typeface="Helvetica LT Std Light" pitchFamily="34" charset="0"/>
                <a:cs typeface="+mn-cs"/>
              </a:defRPr>
            </a:lvl4pPr>
            <a:lvl5pPr marL="1374775" indent="-260350" algn="l" defTabSz="1042988" rtl="0" eaLnBrk="1" fontAlgn="base" hangingPunct="1">
              <a:spcBef>
                <a:spcPct val="20000"/>
              </a:spcBef>
              <a:spcAft>
                <a:spcPct val="0"/>
              </a:spcAft>
              <a:buFont typeface="Arial" charset="0"/>
              <a:buChar char="–"/>
              <a:defRPr sz="1600">
                <a:solidFill>
                  <a:schemeClr val="tx1"/>
                </a:solidFill>
                <a:latin typeface="Helvetica LT Std Light" pitchFamily="34" charset="0"/>
                <a:cs typeface="+mn-cs"/>
              </a:defRPr>
            </a:lvl5pPr>
            <a:lvl6pPr marL="25431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6pPr>
            <a:lvl7pPr marL="30003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7pPr>
            <a:lvl8pPr marL="34575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8pPr>
            <a:lvl9pPr marL="39147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9pPr>
          </a:lstStyle>
          <a:p>
            <a:r>
              <a:rPr lang="en-AU" kern="0" dirty="0" smtClean="0"/>
              <a:t>All in one Overshot gate and flow meter for farmer service points and Cross regulators</a:t>
            </a:r>
          </a:p>
          <a:p>
            <a:r>
              <a:rPr lang="en-AU" kern="0" dirty="0" smtClean="0"/>
              <a:t>All in one means everything – drive system, motor control, ultrasonic measurement (water levels and flow), power supply, local control and telemetry</a:t>
            </a:r>
          </a:p>
          <a:p>
            <a:r>
              <a:rPr lang="en-AU" kern="0" dirty="0" smtClean="0">
                <a:latin typeface="Helvetica LT Std Light"/>
                <a:cs typeface="Times New Roman" panose="02020603050405020304" pitchFamily="18" charset="0"/>
              </a:rPr>
              <a:t>Robust high duty cycle operations and long life</a:t>
            </a:r>
          </a:p>
          <a:p>
            <a:r>
              <a:rPr lang="en-AU" kern="0" dirty="0" smtClean="0">
                <a:latin typeface="Helvetica LT Std Light"/>
                <a:cs typeface="Times New Roman" panose="02020603050405020304" pitchFamily="18" charset="0"/>
              </a:rPr>
              <a:t>SCADA ready</a:t>
            </a:r>
          </a:p>
          <a:p>
            <a:r>
              <a:rPr lang="en-AU" kern="0" dirty="0" smtClean="0">
                <a:latin typeface="Helvetica LT Std Light"/>
                <a:cs typeface="Times New Roman" panose="02020603050405020304" pitchFamily="18" charset="0"/>
              </a:rPr>
              <a:t>Autonomous control capability – Flow, USL, DSL and network control with a cascade of gates</a:t>
            </a:r>
          </a:p>
          <a:p>
            <a:r>
              <a:rPr lang="en-AU" kern="0" dirty="0" smtClean="0">
                <a:latin typeface="Helvetica LT Std Light"/>
                <a:cs typeface="Times New Roman" panose="02020603050405020304" pitchFamily="18" charset="0"/>
              </a:rPr>
              <a:t>Factory precalibrated and pre-commissioned. No in-situ calibration required</a:t>
            </a:r>
          </a:p>
          <a:p>
            <a:r>
              <a:rPr lang="en-AU" kern="0" dirty="0" smtClean="0">
                <a:latin typeface="Helvetica LT Std Light"/>
                <a:cs typeface="Times New Roman" panose="02020603050405020304" pitchFamily="18" charset="0"/>
              </a:rPr>
              <a:t>Easily installed and serviced</a:t>
            </a:r>
          </a:p>
          <a:p>
            <a:r>
              <a:rPr lang="en-AU" kern="0" dirty="0" smtClean="0">
                <a:latin typeface="Helvetica LT Std Light"/>
                <a:cs typeface="Times New Roman" panose="02020603050405020304" pitchFamily="18" charset="0"/>
              </a:rPr>
              <a:t>Comes in variety of standard sizes and custom options</a:t>
            </a:r>
            <a:endParaRPr lang="en-AU" kern="0" dirty="0" smtClean="0">
              <a:latin typeface="Helvetica LT Std Light"/>
            </a:endParaRPr>
          </a:p>
          <a:p>
            <a:r>
              <a:rPr lang="en-AU" kern="0" dirty="0" smtClean="0"/>
              <a:t>Independently verified flow measurement accuracy of </a:t>
            </a:r>
            <a:r>
              <a:rPr lang="en-AU" kern="0" dirty="0" smtClean="0">
                <a:latin typeface="Helvetica LT Std Light"/>
                <a:cs typeface="Times New Roman" panose="02020603050405020304" pitchFamily="18" charset="0"/>
              </a:rPr>
              <a:t>±2.5% at National Metering Institute Certified Manly Hydraulics Lab</a:t>
            </a:r>
          </a:p>
          <a:p>
            <a:r>
              <a:rPr lang="en-AU" kern="0" dirty="0" smtClean="0">
                <a:latin typeface="Helvetica LT Std Light"/>
                <a:cs typeface="Times New Roman" panose="02020603050405020304" pitchFamily="18" charset="0"/>
              </a:rPr>
              <a:t>Flow measurement accuracy of ±2.5% has been independently verified under a wide range of conditions in the field in different countries</a:t>
            </a:r>
          </a:p>
          <a:p>
            <a:r>
              <a:rPr lang="en-AU" kern="0" dirty="0" smtClean="0">
                <a:latin typeface="Helvetica LT Std Light"/>
                <a:cs typeface="Times New Roman" panose="02020603050405020304" pitchFamily="18" charset="0"/>
              </a:rPr>
              <a:t>Meets ATS 4747 requirements</a:t>
            </a:r>
          </a:p>
          <a:p>
            <a:r>
              <a:rPr lang="en-AU" kern="0" dirty="0" smtClean="0">
                <a:latin typeface="Helvetica LT Std Light"/>
                <a:cs typeface="Times New Roman" panose="02020603050405020304" pitchFamily="18" charset="0"/>
              </a:rPr>
              <a:t>Exceeds SBx7 requirements</a:t>
            </a:r>
          </a:p>
          <a:p>
            <a:r>
              <a:rPr lang="en-AU" i="1" kern="0" dirty="0" smtClean="0">
                <a:latin typeface="Times New Roman" panose="02020603050405020304" pitchFamily="18" charset="0"/>
                <a:cs typeface="Times New Roman" panose="02020603050405020304" pitchFamily="18" charset="0"/>
              </a:rPr>
              <a:t>Patented/Patent pending across 18 jurisdictions including India </a:t>
            </a:r>
          </a:p>
        </p:txBody>
      </p:sp>
    </p:spTree>
    <p:extLst>
      <p:ext uri="{BB962C8B-B14F-4D97-AF65-F5344CB8AC3E}">
        <p14:creationId xmlns:p14="http://schemas.microsoft.com/office/powerpoint/2010/main" val="616542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bwMode="auto">
          <a:noFill/>
          <a:ln>
            <a:miter lim="800000"/>
            <a:headEnd/>
            <a:tailEnd/>
          </a:ln>
        </p:spPr>
        <p:txBody>
          <a:bodyPr vert="horz" wrap="square" lIns="98702" tIns="49352" rIns="98702" bIns="49352" numCol="1" rtlCol="0" anchor="t" anchorCtr="0" compatLnSpc="1">
            <a:prstTxWarp prst="textNoShape">
              <a:avLst/>
            </a:prstTxWarp>
            <a:normAutofit/>
          </a:bodyPr>
          <a:lstStyle/>
          <a:p>
            <a:r>
              <a:rPr lang="en-US" dirty="0" smtClean="0"/>
              <a:t>FlumeGate™</a:t>
            </a:r>
            <a:endParaRPr lang="en-AU" dirty="0" smtClean="0"/>
          </a:p>
        </p:txBody>
      </p:sp>
      <p:pic>
        <p:nvPicPr>
          <p:cNvPr id="24580" name="Picture 4"/>
          <p:cNvPicPr>
            <a:picLocks noChangeAspect="1" noChangeArrowheads="1"/>
          </p:cNvPicPr>
          <p:nvPr/>
        </p:nvPicPr>
        <p:blipFill>
          <a:blip r:embed="rId2" cstate="print"/>
          <a:srcRect/>
          <a:stretch>
            <a:fillRect/>
          </a:stretch>
        </p:blipFill>
        <p:spPr bwMode="auto">
          <a:xfrm>
            <a:off x="3416232" y="1841645"/>
            <a:ext cx="6625540" cy="5384401"/>
          </a:xfrm>
          <a:prstGeom prst="rect">
            <a:avLst/>
          </a:prstGeom>
          <a:noFill/>
          <a:ln w="9525">
            <a:noFill/>
            <a:miter lim="800000"/>
            <a:headEnd/>
            <a:tailEnd/>
          </a:ln>
        </p:spPr>
      </p:pic>
      <p:sp>
        <p:nvSpPr>
          <p:cNvPr id="24581" name="Rectangle 5"/>
          <p:cNvSpPr>
            <a:spLocks noChangeArrowheads="1"/>
          </p:cNvSpPr>
          <p:nvPr/>
        </p:nvSpPr>
        <p:spPr bwMode="auto">
          <a:xfrm>
            <a:off x="827088" y="854730"/>
            <a:ext cx="9624060" cy="1233854"/>
          </a:xfrm>
          <a:prstGeom prst="rect">
            <a:avLst/>
          </a:prstGeom>
          <a:noFill/>
          <a:ln w="9525">
            <a:noFill/>
            <a:miter lim="800000"/>
            <a:headEnd/>
            <a:tailEnd/>
          </a:ln>
        </p:spPr>
        <p:txBody>
          <a:bodyPr lIns="98702" tIns="49352" rIns="98702" bIns="49352" anchor="ctr"/>
          <a:lstStyle/>
          <a:p>
            <a:r>
              <a:rPr lang="en-US" sz="2159" dirty="0"/>
              <a:t>The FlumeGate™ is a precision flow meter with an accuracy of ±2.5%</a:t>
            </a:r>
          </a:p>
        </p:txBody>
      </p:sp>
      <p:pic>
        <p:nvPicPr>
          <p:cNvPr id="5" name="Picture 4"/>
          <p:cNvPicPr>
            <a:picLocks noChangeAspect="1" noChangeArrowheads="1"/>
          </p:cNvPicPr>
          <p:nvPr/>
        </p:nvPicPr>
        <p:blipFill>
          <a:blip r:embed="rId3" cstate="print"/>
          <a:srcRect/>
          <a:stretch>
            <a:fillRect/>
          </a:stretch>
        </p:blipFill>
        <p:spPr bwMode="auto">
          <a:xfrm>
            <a:off x="331161" y="2088584"/>
            <a:ext cx="3214413" cy="4115456"/>
          </a:xfrm>
          <a:prstGeom prst="rect">
            <a:avLst/>
          </a:prstGeom>
          <a:noFill/>
          <a:ln w="9525">
            <a:noFill/>
            <a:miter lim="800000"/>
            <a:headEnd/>
            <a:tailEnd/>
          </a:ln>
        </p:spPr>
      </p:pic>
    </p:spTree>
    <p:extLst>
      <p:ext uri="{BB962C8B-B14F-4D97-AF65-F5344CB8AC3E}">
        <p14:creationId xmlns:p14="http://schemas.microsoft.com/office/powerpoint/2010/main" val="187063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501255" y="843376"/>
            <a:ext cx="9440268" cy="764209"/>
          </a:xfrm>
          <a:prstGeom prst="rect">
            <a:avLst/>
          </a:prstGeom>
          <a:noFill/>
          <a:ln w="9525">
            <a:noFill/>
            <a:miter lim="800000"/>
            <a:headEnd/>
            <a:tailEnd/>
          </a:ln>
        </p:spPr>
        <p:txBody>
          <a:bodyPr lIns="98702" tIns="49352" rIns="98702" bIns="49352">
            <a:spAutoFit/>
          </a:bodyPr>
          <a:lstStyle/>
          <a:p>
            <a:r>
              <a:rPr lang="en-US" sz="2159" dirty="0"/>
              <a:t>The </a:t>
            </a:r>
            <a:r>
              <a:rPr lang="en-US" sz="2159" dirty="0" err="1"/>
              <a:t>FlumeGate™s</a:t>
            </a:r>
            <a:r>
              <a:rPr lang="en-US" sz="2159" dirty="0"/>
              <a:t> measurement accuracy has been independently assessed by the New South Wales Department of Commerce</a:t>
            </a:r>
            <a:endParaRPr lang="en-AU" sz="2159" dirty="0"/>
          </a:p>
        </p:txBody>
      </p:sp>
      <p:pic>
        <p:nvPicPr>
          <p:cNvPr id="25603" name="Picture 4"/>
          <p:cNvPicPr>
            <a:picLocks noChangeAspect="1" noChangeArrowheads="1"/>
          </p:cNvPicPr>
          <p:nvPr/>
        </p:nvPicPr>
        <p:blipFill>
          <a:blip r:embed="rId2" cstate="print"/>
          <a:srcRect/>
          <a:stretch>
            <a:fillRect/>
          </a:stretch>
        </p:blipFill>
        <p:spPr bwMode="auto">
          <a:xfrm>
            <a:off x="3425233" y="1928138"/>
            <a:ext cx="4175252" cy="2592806"/>
          </a:xfrm>
          <a:prstGeom prst="rect">
            <a:avLst/>
          </a:prstGeom>
          <a:noFill/>
          <a:ln w="9525">
            <a:noFill/>
            <a:miter lim="800000"/>
            <a:headEnd/>
            <a:tailEnd/>
          </a:ln>
        </p:spPr>
      </p:pic>
      <p:sp>
        <p:nvSpPr>
          <p:cNvPr id="6" name="Rectangle 3"/>
          <p:cNvSpPr txBox="1">
            <a:spLocks noChangeArrowheads="1"/>
          </p:cNvSpPr>
          <p:nvPr/>
        </p:nvSpPr>
        <p:spPr>
          <a:xfrm>
            <a:off x="501253" y="4520945"/>
            <a:ext cx="9624060" cy="2133538"/>
          </a:xfrm>
          <a:prstGeom prst="rect">
            <a:avLst/>
          </a:prstGeom>
        </p:spPr>
        <p:txBody>
          <a:bodyPr lIns="98702" tIns="49352" rIns="98702" bIns="49352"/>
          <a:lstStyle/>
          <a:p>
            <a:pPr marL="370138" indent="-370138" algn="l">
              <a:lnSpc>
                <a:spcPct val="80000"/>
              </a:lnSpc>
              <a:spcBef>
                <a:spcPct val="20000"/>
              </a:spcBef>
              <a:buFontTx/>
              <a:buChar char="•"/>
              <a:defRPr/>
            </a:pPr>
            <a:r>
              <a:rPr lang="en-US" sz="2159" kern="0" dirty="0">
                <a:latin typeface="+mn-lt"/>
              </a:rPr>
              <a:t>Testing at the Manly Hydraulic Laboratory located in Manly, Sydney, NSW</a:t>
            </a:r>
          </a:p>
          <a:p>
            <a:pPr marL="370138" indent="-370138" algn="l">
              <a:lnSpc>
                <a:spcPct val="80000"/>
              </a:lnSpc>
              <a:spcBef>
                <a:spcPct val="20000"/>
              </a:spcBef>
              <a:buFontTx/>
              <a:buChar char="•"/>
              <a:defRPr/>
            </a:pPr>
            <a:r>
              <a:rPr lang="en-US" sz="2159" kern="0" dirty="0">
                <a:latin typeface="+mn-lt"/>
              </a:rPr>
              <a:t>Owned and Managed by NSW Department of Commerce</a:t>
            </a:r>
          </a:p>
          <a:p>
            <a:pPr marL="370138" indent="-370138" algn="l">
              <a:lnSpc>
                <a:spcPct val="80000"/>
              </a:lnSpc>
              <a:spcBef>
                <a:spcPct val="20000"/>
              </a:spcBef>
              <a:buFontTx/>
              <a:buChar char="•"/>
              <a:defRPr/>
            </a:pPr>
            <a:r>
              <a:rPr lang="en-US" sz="2159" kern="0" dirty="0">
                <a:latin typeface="+mn-lt"/>
              </a:rPr>
              <a:t>Used by the Australian Irrigation Industry to test a broad range of metering technologies</a:t>
            </a:r>
          </a:p>
          <a:p>
            <a:pPr marL="370138" indent="-370138" algn="l">
              <a:lnSpc>
                <a:spcPct val="80000"/>
              </a:lnSpc>
              <a:spcBef>
                <a:spcPct val="20000"/>
              </a:spcBef>
              <a:buFontTx/>
              <a:buChar char="•"/>
              <a:defRPr/>
            </a:pPr>
            <a:r>
              <a:rPr lang="en-US" sz="2159" kern="0" dirty="0">
                <a:latin typeface="+mn-lt"/>
              </a:rPr>
              <a:t>FlumeGate™ testing documented in Report MHL1427 August 2005</a:t>
            </a:r>
          </a:p>
        </p:txBody>
      </p:sp>
    </p:spTree>
    <p:extLst>
      <p:ext uri="{BB962C8B-B14F-4D97-AF65-F5344CB8AC3E}">
        <p14:creationId xmlns:p14="http://schemas.microsoft.com/office/powerpoint/2010/main" val="420674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0"/>
          </p:nvPr>
        </p:nvSpPr>
        <p:spPr/>
        <p:txBody>
          <a:bodyPr/>
          <a:lstStyle/>
          <a:p>
            <a:pPr>
              <a:defRPr/>
            </a:pPr>
            <a:fld id="{0D7BCCF2-F0B9-49D5-ADD5-BD48733C19C0}" type="slidenum">
              <a:rPr lang="en-GB" smtClean="0"/>
              <a:pPr>
                <a:defRPr/>
              </a:pPr>
              <a:t>13</a:t>
            </a:fld>
            <a:endParaRPr lang="en-GB"/>
          </a:p>
        </p:txBody>
      </p:sp>
      <p:sp>
        <p:nvSpPr>
          <p:cNvPr id="11" name="Rectangle 2"/>
          <p:cNvSpPr>
            <a:spLocks noGrp="1" noChangeArrowheads="1"/>
          </p:cNvSpPr>
          <p:nvPr>
            <p:ph type="title"/>
          </p:nvPr>
        </p:nvSpPr>
        <p:spPr/>
        <p:txBody>
          <a:bodyPr/>
          <a:lstStyle/>
          <a:p>
            <a:r>
              <a:rPr lang="en-US" dirty="0"/>
              <a:t>FlumeGate</a:t>
            </a:r>
            <a:r>
              <a:rPr lang="en-US" baseline="30000" dirty="0"/>
              <a:t>™</a:t>
            </a:r>
            <a:endParaRPr lang="en-AU" dirty="0" smtClean="0"/>
          </a:p>
        </p:txBody>
      </p:sp>
      <p:sp>
        <p:nvSpPr>
          <p:cNvPr id="2" name="Text Placeholder 1"/>
          <p:cNvSpPr>
            <a:spLocks noGrp="1"/>
          </p:cNvSpPr>
          <p:nvPr>
            <p:ph type="body" sz="quarter" idx="11"/>
          </p:nvPr>
        </p:nvSpPr>
        <p:spPr/>
        <p:txBody>
          <a:bodyPr/>
          <a:lstStyle/>
          <a:p>
            <a:r>
              <a:rPr lang="en-AU" dirty="0"/>
              <a:t>Application examples</a:t>
            </a:r>
            <a:endParaRPr lang="en-GB" dirty="0"/>
          </a:p>
          <a:p>
            <a:endParaRPr lang="en-AU" dirty="0"/>
          </a:p>
        </p:txBody>
      </p:sp>
      <p:pic>
        <p:nvPicPr>
          <p:cNvPr id="14" name="Picture 13" descr="new Fg technicia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110" y="2005565"/>
            <a:ext cx="1817355" cy="2423141"/>
          </a:xfrm>
          <a:prstGeom prst="rect">
            <a:avLst/>
          </a:prstGeom>
          <a:noFill/>
          <a:effectLst>
            <a:outerShdw blurRad="127000" dist="203200" dir="2700000" algn="tl" rotWithShape="0">
              <a:prstClr val="black">
                <a:alpha val="40000"/>
              </a:prstClr>
            </a:outerShdw>
          </a:effectLst>
        </p:spPr>
      </p:pic>
      <p:sp>
        <p:nvSpPr>
          <p:cNvPr id="16" name="TextBox 25"/>
          <p:cNvSpPr txBox="1">
            <a:spLocks noChangeArrowheads="1"/>
          </p:cNvSpPr>
          <p:nvPr/>
        </p:nvSpPr>
        <p:spPr bwMode="auto">
          <a:xfrm>
            <a:off x="853633" y="1690466"/>
            <a:ext cx="1900783" cy="292323"/>
          </a:xfrm>
          <a:prstGeom prst="rect">
            <a:avLst/>
          </a:prstGeom>
          <a:noFill/>
          <a:ln w="9525">
            <a:noFill/>
            <a:miter lim="800000"/>
            <a:headEnd/>
            <a:tailEnd/>
          </a:ln>
        </p:spPr>
        <p:txBody>
          <a:bodyPr wrap="square" lIns="91376" tIns="45688" rIns="91376" bIns="45688">
            <a:spAutoFit/>
          </a:bodyPr>
          <a:lstStyle/>
          <a:p>
            <a:pPr algn="l"/>
            <a:r>
              <a:rPr lang="en-US" sz="1300" b="1" dirty="0">
                <a:solidFill>
                  <a:srgbClr val="00AEEF"/>
                </a:solidFill>
                <a:cs typeface="Arial" pitchFamily="34" charset="0"/>
              </a:rPr>
              <a:t>China</a:t>
            </a:r>
            <a:endParaRPr lang="en-AU" sz="1300" b="1" dirty="0">
              <a:solidFill>
                <a:srgbClr val="00AEEF"/>
              </a:solidFill>
              <a:cs typeface="Arial" pitchFamily="34" charset="0"/>
            </a:endParaRPr>
          </a:p>
        </p:txBody>
      </p:sp>
      <p:pic>
        <p:nvPicPr>
          <p:cNvPr id="17" name="Picture 16" descr="IMG_2150.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26220" y="5075241"/>
            <a:ext cx="1656184" cy="2096309"/>
          </a:xfrm>
          <a:prstGeom prst="rect">
            <a:avLst/>
          </a:prstGeom>
          <a:noFill/>
          <a:effectLst>
            <a:outerShdw blurRad="127000" dist="203200" dir="2700000" algn="tl" rotWithShape="0">
              <a:prstClr val="black">
                <a:alpha val="40000"/>
              </a:prstClr>
            </a:outerShdw>
          </a:effectLst>
        </p:spPr>
      </p:pic>
      <p:sp>
        <p:nvSpPr>
          <p:cNvPr id="18" name="TextBox 25"/>
          <p:cNvSpPr txBox="1">
            <a:spLocks noChangeArrowheads="1"/>
          </p:cNvSpPr>
          <p:nvPr/>
        </p:nvSpPr>
        <p:spPr bwMode="auto">
          <a:xfrm>
            <a:off x="954216" y="4727771"/>
            <a:ext cx="1434764" cy="292323"/>
          </a:xfrm>
          <a:prstGeom prst="rect">
            <a:avLst/>
          </a:prstGeom>
          <a:noFill/>
          <a:ln w="9525">
            <a:noFill/>
            <a:miter lim="800000"/>
            <a:headEnd/>
            <a:tailEnd/>
          </a:ln>
        </p:spPr>
        <p:txBody>
          <a:bodyPr wrap="square" lIns="91376" tIns="45688" rIns="91376" bIns="45688">
            <a:spAutoFit/>
          </a:bodyPr>
          <a:lstStyle/>
          <a:p>
            <a:pPr algn="l"/>
            <a:r>
              <a:rPr lang="en-US" sz="1300" b="1" dirty="0">
                <a:solidFill>
                  <a:srgbClr val="00AEEF"/>
                </a:solidFill>
                <a:cs typeface="Arial" pitchFamily="34" charset="0"/>
              </a:rPr>
              <a:t>Canada</a:t>
            </a:r>
            <a:endParaRPr lang="en-AU" sz="1300" b="1" dirty="0">
              <a:solidFill>
                <a:srgbClr val="00AEEF"/>
              </a:solidFill>
              <a:cs typeface="Arial" pitchFamily="34" charset="0"/>
            </a:endParaRPr>
          </a:p>
        </p:txBody>
      </p:sp>
      <p:pic>
        <p:nvPicPr>
          <p:cNvPr id="19" name="Picture 18" descr="P1000857.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7108" y="2005567"/>
            <a:ext cx="1807628" cy="2410171"/>
          </a:xfrm>
          <a:prstGeom prst="rect">
            <a:avLst/>
          </a:prstGeom>
          <a:noFill/>
          <a:effectLst>
            <a:outerShdw blurRad="127000" dist="203200" dir="2700000" algn="tl" rotWithShape="0">
              <a:prstClr val="black">
                <a:alpha val="40000"/>
              </a:prstClr>
            </a:outerShdw>
          </a:effectLst>
        </p:spPr>
      </p:pic>
      <p:pic>
        <p:nvPicPr>
          <p:cNvPr id="20" name="Picture 19" descr="PICT0010.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66912" y="2005567"/>
            <a:ext cx="1807628" cy="2410171"/>
          </a:xfrm>
          <a:prstGeom prst="rect">
            <a:avLst/>
          </a:prstGeom>
          <a:noFill/>
          <a:effectLst>
            <a:outerShdw blurRad="127000" dist="203200" dir="2700000" algn="tl" rotWithShape="0">
              <a:prstClr val="black">
                <a:alpha val="40000"/>
              </a:prstClr>
            </a:outerShdw>
          </a:effectLst>
        </p:spPr>
      </p:pic>
      <p:sp>
        <p:nvSpPr>
          <p:cNvPr id="21" name="TextBox 25"/>
          <p:cNvSpPr txBox="1">
            <a:spLocks noChangeArrowheads="1"/>
          </p:cNvSpPr>
          <p:nvPr/>
        </p:nvSpPr>
        <p:spPr bwMode="auto">
          <a:xfrm>
            <a:off x="3805961" y="1690466"/>
            <a:ext cx="1900783" cy="292323"/>
          </a:xfrm>
          <a:prstGeom prst="rect">
            <a:avLst/>
          </a:prstGeom>
          <a:noFill/>
          <a:ln w="9525">
            <a:noFill/>
            <a:miter lim="800000"/>
            <a:headEnd/>
            <a:tailEnd/>
          </a:ln>
        </p:spPr>
        <p:txBody>
          <a:bodyPr wrap="square" lIns="91376" tIns="45688" rIns="91376" bIns="45688">
            <a:spAutoFit/>
          </a:bodyPr>
          <a:lstStyle/>
          <a:p>
            <a:pPr algn="l"/>
            <a:r>
              <a:rPr lang="en-US" sz="1300" b="1" dirty="0">
                <a:solidFill>
                  <a:srgbClr val="00AEEF"/>
                </a:solidFill>
                <a:cs typeface="Arial" pitchFamily="34" charset="0"/>
              </a:rPr>
              <a:t>France</a:t>
            </a:r>
            <a:endParaRPr lang="en-AU" sz="1300" b="1" dirty="0">
              <a:solidFill>
                <a:srgbClr val="00AEEF"/>
              </a:solidFill>
              <a:cs typeface="Arial" pitchFamily="34" charset="0"/>
            </a:endParaRPr>
          </a:p>
        </p:txBody>
      </p:sp>
      <p:sp>
        <p:nvSpPr>
          <p:cNvPr id="22" name="TextBox 25"/>
          <p:cNvSpPr txBox="1">
            <a:spLocks noChangeArrowheads="1"/>
          </p:cNvSpPr>
          <p:nvPr/>
        </p:nvSpPr>
        <p:spPr bwMode="auto">
          <a:xfrm>
            <a:off x="6326241" y="1690466"/>
            <a:ext cx="1900783" cy="292323"/>
          </a:xfrm>
          <a:prstGeom prst="rect">
            <a:avLst/>
          </a:prstGeom>
          <a:noFill/>
          <a:ln w="9525">
            <a:noFill/>
            <a:miter lim="800000"/>
            <a:headEnd/>
            <a:tailEnd/>
          </a:ln>
        </p:spPr>
        <p:txBody>
          <a:bodyPr wrap="square" lIns="91376" tIns="45688" rIns="91376" bIns="45688">
            <a:spAutoFit/>
          </a:bodyPr>
          <a:lstStyle/>
          <a:p>
            <a:pPr algn="l"/>
            <a:r>
              <a:rPr lang="en-US" sz="1300" b="1" dirty="0">
                <a:solidFill>
                  <a:srgbClr val="00AEEF"/>
                </a:solidFill>
                <a:cs typeface="Arial" pitchFamily="34" charset="0"/>
              </a:rPr>
              <a:t>India</a:t>
            </a:r>
            <a:endParaRPr lang="en-AU" sz="1300" b="1" dirty="0">
              <a:solidFill>
                <a:srgbClr val="00AEEF"/>
              </a:solidFill>
              <a:cs typeface="Arial" pitchFamily="34" charset="0"/>
            </a:endParaRPr>
          </a:p>
        </p:txBody>
      </p:sp>
      <p:pic>
        <p:nvPicPr>
          <p:cNvPr id="23" name="Picture 2" descr="Z:\Photos\Rubicon Gates\Lee Dam.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546500" y="5075241"/>
            <a:ext cx="2964673" cy="2096309"/>
          </a:xfrm>
          <a:prstGeom prst="rect">
            <a:avLst/>
          </a:prstGeom>
          <a:noFill/>
          <a:effectLst>
            <a:outerShdw blurRad="127000" dist="203200" dir="2700000" algn="tl" rotWithShape="0">
              <a:prstClr val="black">
                <a:alpha val="40000"/>
              </a:prstClr>
            </a:outerShdw>
          </a:effectLst>
        </p:spPr>
      </p:pic>
      <p:sp>
        <p:nvSpPr>
          <p:cNvPr id="24" name="TextBox 25"/>
          <p:cNvSpPr txBox="1">
            <a:spLocks noChangeArrowheads="1"/>
          </p:cNvSpPr>
          <p:nvPr/>
        </p:nvSpPr>
        <p:spPr bwMode="auto">
          <a:xfrm>
            <a:off x="3517929" y="4727771"/>
            <a:ext cx="1900783" cy="292323"/>
          </a:xfrm>
          <a:prstGeom prst="rect">
            <a:avLst/>
          </a:prstGeom>
          <a:noFill/>
          <a:ln w="9525">
            <a:noFill/>
            <a:miter lim="800000"/>
            <a:headEnd/>
            <a:tailEnd/>
          </a:ln>
        </p:spPr>
        <p:txBody>
          <a:bodyPr wrap="square" lIns="91376" tIns="45688" rIns="91376" bIns="45688">
            <a:spAutoFit/>
          </a:bodyPr>
          <a:lstStyle/>
          <a:p>
            <a:pPr algn="l"/>
            <a:r>
              <a:rPr lang="en-US" sz="1300" b="1" dirty="0">
                <a:solidFill>
                  <a:srgbClr val="00AEEF"/>
                </a:solidFill>
                <a:cs typeface="Arial" pitchFamily="34" charset="0"/>
              </a:rPr>
              <a:t>USA</a:t>
            </a:r>
            <a:endParaRPr lang="en-AU" sz="1300" b="1" dirty="0">
              <a:solidFill>
                <a:srgbClr val="00AEEF"/>
              </a:solidFill>
              <a:cs typeface="Arial" pitchFamily="34" charset="0"/>
            </a:endParaRPr>
          </a:p>
        </p:txBody>
      </p:sp>
      <p:sp>
        <p:nvSpPr>
          <p:cNvPr id="25" name="TextBox 25"/>
          <p:cNvSpPr txBox="1">
            <a:spLocks noChangeArrowheads="1"/>
          </p:cNvSpPr>
          <p:nvPr/>
        </p:nvSpPr>
        <p:spPr bwMode="auto">
          <a:xfrm>
            <a:off x="7218912" y="4798244"/>
            <a:ext cx="1900783" cy="292323"/>
          </a:xfrm>
          <a:prstGeom prst="rect">
            <a:avLst/>
          </a:prstGeom>
          <a:noFill/>
          <a:ln w="9525">
            <a:noFill/>
            <a:miter lim="800000"/>
            <a:headEnd/>
            <a:tailEnd/>
          </a:ln>
        </p:spPr>
        <p:txBody>
          <a:bodyPr wrap="square" lIns="91376" tIns="45688" rIns="91376" bIns="45688">
            <a:spAutoFit/>
          </a:bodyPr>
          <a:lstStyle/>
          <a:p>
            <a:pPr algn="l"/>
            <a:r>
              <a:rPr lang="en-US" sz="1300" b="1" dirty="0">
                <a:solidFill>
                  <a:srgbClr val="00AEEF"/>
                </a:solidFill>
                <a:cs typeface="Arial" pitchFamily="34" charset="0"/>
              </a:rPr>
              <a:t>Italy</a:t>
            </a:r>
            <a:endParaRPr lang="en-AU" sz="1300" b="1" dirty="0">
              <a:solidFill>
                <a:srgbClr val="00AEEF"/>
              </a:solidFill>
              <a:cs typeface="Arial" pitchFamily="34" charset="0"/>
            </a:endParaRPr>
          </a:p>
        </p:txBody>
      </p:sp>
      <p:pic>
        <p:nvPicPr>
          <p:cNvPr id="2050" name="Picture 2" descr="C:\Users\pbrew\Documents\Ada Share\Sales\Italy\Customers\Mantova Sud Ovest (Galli)\Photos\Canale Angeli Cerese\After installation\DSCN0334.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270723" y="5129117"/>
            <a:ext cx="1526430" cy="2035895"/>
          </a:xfrm>
          <a:prstGeom prst="rect">
            <a:avLst/>
          </a:prstGeom>
          <a:noFill/>
          <a:effectLst>
            <a:outerShdw blurRad="127000" dist="203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5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480738-9E7B-4150-A095-E1F5BC69AC38}" type="slidenum">
              <a:rPr lang="en-GB" smtClean="0"/>
              <a:pPr>
                <a:defRPr/>
              </a:pPr>
              <a:t>14</a:t>
            </a:fld>
            <a:endParaRPr lang="en-GB"/>
          </a:p>
        </p:txBody>
      </p:sp>
      <p:sp>
        <p:nvSpPr>
          <p:cNvPr id="3" name="Title 2"/>
          <p:cNvSpPr>
            <a:spLocks noGrp="1"/>
          </p:cNvSpPr>
          <p:nvPr>
            <p:ph type="title"/>
          </p:nvPr>
        </p:nvSpPr>
        <p:spPr/>
        <p:txBody>
          <a:bodyPr/>
          <a:lstStyle/>
          <a:p>
            <a:r>
              <a:rPr lang="en-AU" dirty="0" smtClean="0"/>
              <a:t>FlumeGate</a:t>
            </a:r>
            <a:r>
              <a:rPr lang="en-AU" dirty="0" smtClean="0">
                <a:latin typeface="Calibri Light" panose="020F0302020204030204" pitchFamily="34" charset="0"/>
              </a:rPr>
              <a:t>™</a:t>
            </a:r>
            <a:endParaRPr lang="en-AU" dirty="0"/>
          </a:p>
        </p:txBody>
      </p:sp>
      <p:sp>
        <p:nvSpPr>
          <p:cNvPr id="4" name="Text Placeholder 3"/>
          <p:cNvSpPr>
            <a:spLocks noGrp="1"/>
          </p:cNvSpPr>
          <p:nvPr>
            <p:ph type="body" sz="quarter" idx="11"/>
          </p:nvPr>
        </p:nvSpPr>
        <p:spPr/>
        <p:txBody>
          <a:bodyPr/>
          <a:lstStyle/>
          <a:p>
            <a:r>
              <a:rPr lang="en-AU" dirty="0" smtClean="0"/>
              <a:t>More application examples</a:t>
            </a:r>
            <a:endParaRPr lang="en-AU"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88" y="1645639"/>
            <a:ext cx="3511500" cy="2628150"/>
          </a:xfrm>
          <a:prstGeom prst="rect">
            <a:avLst/>
          </a:prstGeom>
          <a:effectLst>
            <a:outerShdw blurRad="50800" dist="38100" algn="l" rotWithShape="0">
              <a:prstClr val="black">
                <a:alpha val="40000"/>
              </a:prst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683" y="1645639"/>
            <a:ext cx="5342933" cy="4007200"/>
          </a:xfrm>
          <a:prstGeom prst="rect">
            <a:avLst/>
          </a:prstGeom>
          <a:effectLst>
            <a:outerShdw blurRad="50800" dist="38100" algn="l" rotWithShape="0">
              <a:prstClr val="black">
                <a:alpha val="40000"/>
              </a:prst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88" y="4411829"/>
            <a:ext cx="4104456" cy="2736303"/>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064331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 name="Group 215"/>
          <p:cNvGrpSpPr/>
          <p:nvPr/>
        </p:nvGrpSpPr>
        <p:grpSpPr>
          <a:xfrm>
            <a:off x="666180" y="1115888"/>
            <a:ext cx="9505661" cy="5041007"/>
            <a:chOff x="865188" y="1723231"/>
            <a:chExt cx="8758237" cy="4675188"/>
          </a:xfrm>
        </p:grpSpPr>
        <p:sp>
          <p:nvSpPr>
            <p:cNvPr id="375" name="Freeform 257"/>
            <p:cNvSpPr>
              <a:spLocks/>
            </p:cNvSpPr>
            <p:nvPr/>
          </p:nvSpPr>
          <p:spPr bwMode="auto">
            <a:xfrm>
              <a:off x="4897438" y="3183731"/>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CCECFF"/>
            </a:solidFill>
            <a:ln w="9525">
              <a:solidFill>
                <a:schemeClr val="bg2"/>
              </a:solidFill>
              <a:round/>
              <a:headEnd/>
              <a:tailEnd/>
            </a:ln>
          </p:spPr>
          <p:txBody>
            <a:bodyPr/>
            <a:lstStyle/>
            <a:p>
              <a:endParaRPr lang="en-AU"/>
            </a:p>
          </p:txBody>
        </p:sp>
        <p:sp>
          <p:nvSpPr>
            <p:cNvPr id="376" name="Freeform 258"/>
            <p:cNvSpPr>
              <a:spLocks/>
            </p:cNvSpPr>
            <p:nvPr/>
          </p:nvSpPr>
          <p:spPr bwMode="auto">
            <a:xfrm>
              <a:off x="6475413" y="1848644"/>
              <a:ext cx="436562"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CCECFF"/>
            </a:solidFill>
            <a:ln w="9525">
              <a:solidFill>
                <a:schemeClr val="bg2"/>
              </a:solidFill>
              <a:round/>
              <a:headEnd/>
              <a:tailEnd/>
            </a:ln>
          </p:spPr>
          <p:txBody>
            <a:bodyPr/>
            <a:lstStyle/>
            <a:p>
              <a:endParaRPr lang="en-AU"/>
            </a:p>
          </p:txBody>
        </p:sp>
        <p:sp>
          <p:nvSpPr>
            <p:cNvPr id="377" name="Freeform 259"/>
            <p:cNvSpPr>
              <a:spLocks/>
            </p:cNvSpPr>
            <p:nvPr/>
          </p:nvSpPr>
          <p:spPr bwMode="auto">
            <a:xfrm>
              <a:off x="6216650" y="5126831"/>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CCECFF"/>
            </a:solidFill>
            <a:ln w="9525">
              <a:solidFill>
                <a:schemeClr val="bg2"/>
              </a:solidFill>
              <a:round/>
              <a:headEnd/>
              <a:tailEnd/>
            </a:ln>
          </p:spPr>
          <p:txBody>
            <a:bodyPr/>
            <a:lstStyle/>
            <a:p>
              <a:endParaRPr lang="en-AU"/>
            </a:p>
          </p:txBody>
        </p:sp>
        <p:sp>
          <p:nvSpPr>
            <p:cNvPr id="378" name="Freeform 266"/>
            <p:cNvSpPr>
              <a:spLocks/>
            </p:cNvSpPr>
            <p:nvPr/>
          </p:nvSpPr>
          <p:spPr bwMode="auto">
            <a:xfrm>
              <a:off x="9294813" y="5923756"/>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CCECFF"/>
            </a:solidFill>
            <a:ln w="9525">
              <a:solidFill>
                <a:schemeClr val="bg2"/>
              </a:solidFill>
              <a:round/>
              <a:headEnd/>
              <a:tailEnd/>
            </a:ln>
          </p:spPr>
          <p:txBody>
            <a:bodyPr/>
            <a:lstStyle/>
            <a:p>
              <a:endParaRPr lang="en-AU"/>
            </a:p>
          </p:txBody>
        </p:sp>
        <p:sp>
          <p:nvSpPr>
            <p:cNvPr id="379" name="Freeform 267"/>
            <p:cNvSpPr>
              <a:spLocks/>
            </p:cNvSpPr>
            <p:nvPr/>
          </p:nvSpPr>
          <p:spPr bwMode="auto">
            <a:xfrm>
              <a:off x="9450388" y="5739606"/>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CCECFF"/>
            </a:solidFill>
            <a:ln w="9525">
              <a:solidFill>
                <a:schemeClr val="bg2"/>
              </a:solidFill>
              <a:round/>
              <a:headEnd/>
              <a:tailEnd/>
            </a:ln>
          </p:spPr>
          <p:txBody>
            <a:bodyPr/>
            <a:lstStyle/>
            <a:p>
              <a:endParaRPr lang="en-AU"/>
            </a:p>
          </p:txBody>
        </p:sp>
        <p:sp>
          <p:nvSpPr>
            <p:cNvPr id="380" name="Freeform 268"/>
            <p:cNvSpPr>
              <a:spLocks/>
            </p:cNvSpPr>
            <p:nvPr/>
          </p:nvSpPr>
          <p:spPr bwMode="auto">
            <a:xfrm>
              <a:off x="7967663" y="5112544"/>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381" name="Freeform 269"/>
            <p:cNvSpPr>
              <a:spLocks/>
            </p:cNvSpPr>
            <p:nvPr/>
          </p:nvSpPr>
          <p:spPr bwMode="auto">
            <a:xfrm>
              <a:off x="8743950" y="5907881"/>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CCECFF"/>
            </a:solidFill>
            <a:ln w="9525">
              <a:solidFill>
                <a:schemeClr val="bg2"/>
              </a:solidFill>
              <a:round/>
              <a:headEnd/>
              <a:tailEnd/>
            </a:ln>
          </p:spPr>
          <p:txBody>
            <a:bodyPr/>
            <a:lstStyle/>
            <a:p>
              <a:endParaRPr lang="en-AU"/>
            </a:p>
          </p:txBody>
        </p:sp>
        <p:sp>
          <p:nvSpPr>
            <p:cNvPr id="382" name="Freeform 270"/>
            <p:cNvSpPr>
              <a:spLocks/>
            </p:cNvSpPr>
            <p:nvPr/>
          </p:nvSpPr>
          <p:spPr bwMode="auto">
            <a:xfrm>
              <a:off x="7543800" y="4699794"/>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CCECFF"/>
            </a:solidFill>
            <a:ln w="9525">
              <a:solidFill>
                <a:schemeClr val="bg2"/>
              </a:solidFill>
              <a:round/>
              <a:headEnd/>
              <a:tailEnd/>
            </a:ln>
          </p:spPr>
          <p:txBody>
            <a:bodyPr/>
            <a:lstStyle/>
            <a:p>
              <a:endParaRPr lang="en-AU"/>
            </a:p>
          </p:txBody>
        </p:sp>
        <p:sp>
          <p:nvSpPr>
            <p:cNvPr id="383" name="Freeform 271"/>
            <p:cNvSpPr>
              <a:spLocks/>
            </p:cNvSpPr>
            <p:nvPr/>
          </p:nvSpPr>
          <p:spPr bwMode="auto">
            <a:xfrm>
              <a:off x="7874000" y="4652169"/>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CCECFF"/>
            </a:solidFill>
            <a:ln w="9525">
              <a:solidFill>
                <a:schemeClr val="bg2"/>
              </a:solidFill>
              <a:round/>
              <a:headEnd/>
              <a:tailEnd/>
            </a:ln>
          </p:spPr>
          <p:txBody>
            <a:bodyPr/>
            <a:lstStyle/>
            <a:p>
              <a:endParaRPr lang="en-AU"/>
            </a:p>
          </p:txBody>
        </p:sp>
        <p:sp>
          <p:nvSpPr>
            <p:cNvPr id="384" name="Freeform 274"/>
            <p:cNvSpPr>
              <a:spLocks/>
            </p:cNvSpPr>
            <p:nvPr/>
          </p:nvSpPr>
          <p:spPr bwMode="auto">
            <a:xfrm>
              <a:off x="8101013" y="4791869"/>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CCECFF"/>
            </a:solidFill>
            <a:ln w="9525">
              <a:solidFill>
                <a:schemeClr val="bg2"/>
              </a:solidFill>
              <a:round/>
              <a:headEnd/>
              <a:tailEnd/>
            </a:ln>
          </p:spPr>
          <p:txBody>
            <a:bodyPr/>
            <a:lstStyle/>
            <a:p>
              <a:endParaRPr lang="en-AU"/>
            </a:p>
          </p:txBody>
        </p:sp>
        <p:sp>
          <p:nvSpPr>
            <p:cNvPr id="385" name="Freeform 275"/>
            <p:cNvSpPr>
              <a:spLocks/>
            </p:cNvSpPr>
            <p:nvPr/>
          </p:nvSpPr>
          <p:spPr bwMode="auto">
            <a:xfrm>
              <a:off x="7780338" y="4988719"/>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CCECFF"/>
            </a:solidFill>
            <a:ln w="9525">
              <a:solidFill>
                <a:schemeClr val="bg2"/>
              </a:solidFill>
              <a:round/>
              <a:headEnd/>
              <a:tailEnd/>
            </a:ln>
          </p:spPr>
          <p:txBody>
            <a:bodyPr/>
            <a:lstStyle/>
            <a:p>
              <a:endParaRPr lang="en-AU"/>
            </a:p>
          </p:txBody>
        </p:sp>
        <p:sp>
          <p:nvSpPr>
            <p:cNvPr id="386" name="Freeform 276"/>
            <p:cNvSpPr>
              <a:spLocks/>
            </p:cNvSpPr>
            <p:nvPr/>
          </p:nvSpPr>
          <p:spPr bwMode="auto">
            <a:xfrm>
              <a:off x="3573463" y="3352006"/>
              <a:ext cx="158750"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CCECFF"/>
            </a:solidFill>
            <a:ln w="9525">
              <a:solidFill>
                <a:schemeClr val="bg2"/>
              </a:solidFill>
              <a:round/>
              <a:headEnd/>
              <a:tailEnd/>
            </a:ln>
          </p:spPr>
          <p:txBody>
            <a:bodyPr/>
            <a:lstStyle/>
            <a:p>
              <a:endParaRPr lang="en-AU"/>
            </a:p>
          </p:txBody>
        </p:sp>
        <p:sp>
          <p:nvSpPr>
            <p:cNvPr id="387" name="Freeform 277"/>
            <p:cNvSpPr>
              <a:spLocks/>
            </p:cNvSpPr>
            <p:nvPr/>
          </p:nvSpPr>
          <p:spPr bwMode="auto">
            <a:xfrm>
              <a:off x="2921000" y="4258469"/>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CCECFF"/>
            </a:solidFill>
            <a:ln w="9525">
              <a:solidFill>
                <a:schemeClr val="bg2"/>
              </a:solidFill>
              <a:round/>
              <a:headEnd/>
              <a:tailEnd/>
            </a:ln>
          </p:spPr>
          <p:txBody>
            <a:bodyPr/>
            <a:lstStyle/>
            <a:p>
              <a:endParaRPr lang="en-AU"/>
            </a:p>
          </p:txBody>
        </p:sp>
        <p:sp>
          <p:nvSpPr>
            <p:cNvPr id="388" name="Freeform 278"/>
            <p:cNvSpPr>
              <a:spLocks/>
            </p:cNvSpPr>
            <p:nvPr/>
          </p:nvSpPr>
          <p:spPr bwMode="auto">
            <a:xfrm>
              <a:off x="3197225" y="4344194"/>
              <a:ext cx="171450"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CCECFF"/>
            </a:solidFill>
            <a:ln w="9525">
              <a:solidFill>
                <a:schemeClr val="bg2"/>
              </a:solidFill>
              <a:round/>
              <a:headEnd/>
              <a:tailEnd/>
            </a:ln>
          </p:spPr>
          <p:txBody>
            <a:bodyPr/>
            <a:lstStyle/>
            <a:p>
              <a:endParaRPr lang="en-AU"/>
            </a:p>
          </p:txBody>
        </p:sp>
        <p:sp>
          <p:nvSpPr>
            <p:cNvPr id="389" name="Freeform 279"/>
            <p:cNvSpPr>
              <a:spLocks/>
            </p:cNvSpPr>
            <p:nvPr/>
          </p:nvSpPr>
          <p:spPr bwMode="auto">
            <a:xfrm>
              <a:off x="5440363" y="3802856"/>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rgbClr val="CCECFF"/>
            </a:solidFill>
            <a:ln w="9525">
              <a:solidFill>
                <a:schemeClr val="bg2"/>
              </a:solidFill>
              <a:round/>
              <a:headEnd/>
              <a:tailEnd/>
            </a:ln>
          </p:spPr>
          <p:txBody>
            <a:bodyPr/>
            <a:lstStyle/>
            <a:p>
              <a:endParaRPr lang="en-AU"/>
            </a:p>
          </p:txBody>
        </p:sp>
        <p:sp>
          <p:nvSpPr>
            <p:cNvPr id="390" name="Freeform 280"/>
            <p:cNvSpPr>
              <a:spLocks/>
            </p:cNvSpPr>
            <p:nvPr/>
          </p:nvSpPr>
          <p:spPr bwMode="auto">
            <a:xfrm>
              <a:off x="5353050" y="3715544"/>
              <a:ext cx="31750"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CCECFF"/>
            </a:solidFill>
            <a:ln w="9525">
              <a:solidFill>
                <a:schemeClr val="bg2"/>
              </a:solidFill>
              <a:round/>
              <a:headEnd/>
              <a:tailEnd/>
            </a:ln>
          </p:spPr>
          <p:txBody>
            <a:bodyPr/>
            <a:lstStyle/>
            <a:p>
              <a:endParaRPr lang="en-AU"/>
            </a:p>
          </p:txBody>
        </p:sp>
        <p:sp>
          <p:nvSpPr>
            <p:cNvPr id="391" name="Freeform 281"/>
            <p:cNvSpPr>
              <a:spLocks/>
            </p:cNvSpPr>
            <p:nvPr/>
          </p:nvSpPr>
          <p:spPr bwMode="auto">
            <a:xfrm>
              <a:off x="5345113" y="3652044"/>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CCECFF"/>
            </a:solidFill>
            <a:ln w="9525">
              <a:solidFill>
                <a:schemeClr val="bg2"/>
              </a:solidFill>
              <a:round/>
              <a:headEnd/>
              <a:tailEnd/>
            </a:ln>
          </p:spPr>
          <p:txBody>
            <a:bodyPr/>
            <a:lstStyle/>
            <a:p>
              <a:endParaRPr lang="en-AU"/>
            </a:p>
          </p:txBody>
        </p:sp>
        <p:sp>
          <p:nvSpPr>
            <p:cNvPr id="392" name="Freeform 282"/>
            <p:cNvSpPr>
              <a:spLocks/>
            </p:cNvSpPr>
            <p:nvPr/>
          </p:nvSpPr>
          <p:spPr bwMode="auto">
            <a:xfrm>
              <a:off x="6162675" y="3840956"/>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CCECFF"/>
            </a:solidFill>
            <a:ln w="9525">
              <a:solidFill>
                <a:schemeClr val="bg2"/>
              </a:solidFill>
              <a:round/>
              <a:headEnd/>
              <a:tailEnd/>
            </a:ln>
          </p:spPr>
          <p:txBody>
            <a:bodyPr/>
            <a:lstStyle/>
            <a:p>
              <a:endParaRPr lang="en-AU"/>
            </a:p>
          </p:txBody>
        </p:sp>
        <p:sp>
          <p:nvSpPr>
            <p:cNvPr id="393" name="Rectangle 283"/>
            <p:cNvSpPr>
              <a:spLocks noChangeArrowheads="1"/>
            </p:cNvSpPr>
            <p:nvPr/>
          </p:nvSpPr>
          <p:spPr bwMode="auto">
            <a:xfrm>
              <a:off x="6022975" y="4072731"/>
              <a:ext cx="0" cy="3175"/>
            </a:xfrm>
            <a:prstGeom prst="rect">
              <a:avLst/>
            </a:prstGeom>
            <a:solidFill>
              <a:srgbClr val="CCECFF"/>
            </a:solidFill>
            <a:ln w="9525">
              <a:solidFill>
                <a:schemeClr val="bg2"/>
              </a:solidFill>
              <a:miter lim="800000"/>
              <a:headEnd/>
              <a:tailEnd/>
            </a:ln>
          </p:spPr>
          <p:txBody>
            <a:bodyPr/>
            <a:lstStyle/>
            <a:p>
              <a:endParaRPr lang="en-AU"/>
            </a:p>
          </p:txBody>
        </p:sp>
        <p:sp>
          <p:nvSpPr>
            <p:cNvPr id="394" name="Freeform 284"/>
            <p:cNvSpPr>
              <a:spLocks/>
            </p:cNvSpPr>
            <p:nvPr/>
          </p:nvSpPr>
          <p:spPr bwMode="auto">
            <a:xfrm>
              <a:off x="5792788" y="3691731"/>
              <a:ext cx="463550"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CCECFF"/>
            </a:solidFill>
            <a:ln w="9525">
              <a:solidFill>
                <a:schemeClr val="bg2"/>
              </a:solidFill>
              <a:round/>
              <a:headEnd/>
              <a:tailEnd/>
            </a:ln>
          </p:spPr>
          <p:txBody>
            <a:bodyPr/>
            <a:lstStyle/>
            <a:p>
              <a:endParaRPr lang="en-AU"/>
            </a:p>
          </p:txBody>
        </p:sp>
        <p:sp>
          <p:nvSpPr>
            <p:cNvPr id="395" name="Freeform 285"/>
            <p:cNvSpPr>
              <a:spLocks/>
            </p:cNvSpPr>
            <p:nvPr/>
          </p:nvSpPr>
          <p:spPr bwMode="auto">
            <a:xfrm>
              <a:off x="6011863" y="3840956"/>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CCECFF"/>
            </a:solidFill>
            <a:ln w="9525">
              <a:solidFill>
                <a:schemeClr val="bg2"/>
              </a:solidFill>
              <a:round/>
              <a:headEnd/>
              <a:tailEnd/>
            </a:ln>
          </p:spPr>
          <p:txBody>
            <a:bodyPr/>
            <a:lstStyle/>
            <a:p>
              <a:endParaRPr lang="en-AU"/>
            </a:p>
          </p:txBody>
        </p:sp>
        <p:sp>
          <p:nvSpPr>
            <p:cNvPr id="396" name="Freeform 286"/>
            <p:cNvSpPr>
              <a:spLocks/>
            </p:cNvSpPr>
            <p:nvPr/>
          </p:nvSpPr>
          <p:spPr bwMode="auto">
            <a:xfrm>
              <a:off x="5988050" y="3956844"/>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CCECFF"/>
            </a:solidFill>
            <a:ln w="9525">
              <a:solidFill>
                <a:schemeClr val="bg2"/>
              </a:solidFill>
              <a:round/>
              <a:headEnd/>
              <a:tailEnd/>
            </a:ln>
          </p:spPr>
          <p:txBody>
            <a:bodyPr/>
            <a:lstStyle/>
            <a:p>
              <a:endParaRPr lang="en-AU"/>
            </a:p>
          </p:txBody>
        </p:sp>
        <p:sp>
          <p:nvSpPr>
            <p:cNvPr id="397" name="Freeform 287"/>
            <p:cNvSpPr>
              <a:spLocks/>
            </p:cNvSpPr>
            <p:nvPr/>
          </p:nvSpPr>
          <p:spPr bwMode="auto">
            <a:xfrm>
              <a:off x="5988050" y="3956844"/>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CCECFF"/>
            </a:solidFill>
            <a:ln w="9525">
              <a:solidFill>
                <a:schemeClr val="bg2"/>
              </a:solidFill>
              <a:round/>
              <a:headEnd/>
              <a:tailEnd/>
            </a:ln>
          </p:spPr>
          <p:txBody>
            <a:bodyPr/>
            <a:lstStyle/>
            <a:p>
              <a:endParaRPr lang="en-AU"/>
            </a:p>
          </p:txBody>
        </p:sp>
        <p:sp>
          <p:nvSpPr>
            <p:cNvPr id="398" name="Freeform 288"/>
            <p:cNvSpPr>
              <a:spLocks/>
            </p:cNvSpPr>
            <p:nvPr/>
          </p:nvSpPr>
          <p:spPr bwMode="auto">
            <a:xfrm>
              <a:off x="6427788" y="4175919"/>
              <a:ext cx="119062"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CCECFF"/>
            </a:solidFill>
            <a:ln w="9525">
              <a:solidFill>
                <a:schemeClr val="bg2"/>
              </a:solidFill>
              <a:round/>
              <a:headEnd/>
              <a:tailEnd/>
            </a:ln>
          </p:spPr>
          <p:txBody>
            <a:bodyPr/>
            <a:lstStyle/>
            <a:p>
              <a:endParaRPr lang="en-AU"/>
            </a:p>
          </p:txBody>
        </p:sp>
        <p:sp>
          <p:nvSpPr>
            <p:cNvPr id="399" name="Freeform 289"/>
            <p:cNvSpPr>
              <a:spLocks/>
            </p:cNvSpPr>
            <p:nvPr/>
          </p:nvSpPr>
          <p:spPr bwMode="auto">
            <a:xfrm>
              <a:off x="6445250" y="4206081"/>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CCECFF"/>
            </a:solidFill>
            <a:ln w="9525">
              <a:solidFill>
                <a:schemeClr val="bg2"/>
              </a:solidFill>
              <a:round/>
              <a:headEnd/>
              <a:tailEnd/>
            </a:ln>
          </p:spPr>
          <p:txBody>
            <a:bodyPr/>
            <a:lstStyle/>
            <a:p>
              <a:endParaRPr lang="en-AU"/>
            </a:p>
          </p:txBody>
        </p:sp>
        <p:sp>
          <p:nvSpPr>
            <p:cNvPr id="400" name="Freeform 290"/>
            <p:cNvSpPr>
              <a:spLocks/>
            </p:cNvSpPr>
            <p:nvPr/>
          </p:nvSpPr>
          <p:spPr bwMode="auto">
            <a:xfrm>
              <a:off x="6210300" y="4345781"/>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CCECFF"/>
            </a:solidFill>
            <a:ln w="9525">
              <a:solidFill>
                <a:schemeClr val="bg2"/>
              </a:solidFill>
              <a:round/>
              <a:headEnd/>
              <a:tailEnd/>
            </a:ln>
          </p:spPr>
          <p:txBody>
            <a:bodyPr/>
            <a:lstStyle/>
            <a:p>
              <a:endParaRPr lang="en-AU"/>
            </a:p>
          </p:txBody>
        </p:sp>
        <p:sp>
          <p:nvSpPr>
            <p:cNvPr id="401" name="Freeform 291"/>
            <p:cNvSpPr>
              <a:spLocks/>
            </p:cNvSpPr>
            <p:nvPr/>
          </p:nvSpPr>
          <p:spPr bwMode="auto">
            <a:xfrm>
              <a:off x="6022975" y="3987006"/>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CCECFF"/>
            </a:solidFill>
            <a:ln w="9525">
              <a:solidFill>
                <a:schemeClr val="bg2"/>
              </a:solidFill>
              <a:round/>
              <a:headEnd/>
              <a:tailEnd/>
            </a:ln>
          </p:spPr>
          <p:txBody>
            <a:bodyPr/>
            <a:lstStyle/>
            <a:p>
              <a:endParaRPr lang="en-AU"/>
            </a:p>
          </p:txBody>
        </p:sp>
        <p:sp>
          <p:nvSpPr>
            <p:cNvPr id="402" name="Freeform 292"/>
            <p:cNvSpPr>
              <a:spLocks/>
            </p:cNvSpPr>
            <p:nvPr/>
          </p:nvSpPr>
          <p:spPr bwMode="auto">
            <a:xfrm>
              <a:off x="6445250" y="4253706"/>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CCECFF"/>
            </a:solidFill>
            <a:ln w="9525">
              <a:solidFill>
                <a:schemeClr val="bg2"/>
              </a:solidFill>
              <a:round/>
              <a:headEnd/>
              <a:tailEnd/>
            </a:ln>
          </p:spPr>
          <p:txBody>
            <a:bodyPr/>
            <a:lstStyle/>
            <a:p>
              <a:endParaRPr lang="en-AU"/>
            </a:p>
          </p:txBody>
        </p:sp>
        <p:sp>
          <p:nvSpPr>
            <p:cNvPr id="403" name="Freeform 293"/>
            <p:cNvSpPr>
              <a:spLocks/>
            </p:cNvSpPr>
            <p:nvPr/>
          </p:nvSpPr>
          <p:spPr bwMode="auto">
            <a:xfrm>
              <a:off x="6107113" y="3831431"/>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CCECFF"/>
            </a:solidFill>
            <a:ln w="9525">
              <a:solidFill>
                <a:schemeClr val="bg2"/>
              </a:solidFill>
              <a:round/>
              <a:headEnd/>
              <a:tailEnd/>
            </a:ln>
          </p:spPr>
          <p:txBody>
            <a:bodyPr/>
            <a:lstStyle/>
            <a:p>
              <a:endParaRPr lang="en-AU"/>
            </a:p>
          </p:txBody>
        </p:sp>
        <p:sp>
          <p:nvSpPr>
            <p:cNvPr id="404" name="Freeform 294"/>
            <p:cNvSpPr>
              <a:spLocks/>
            </p:cNvSpPr>
            <p:nvPr/>
          </p:nvSpPr>
          <p:spPr bwMode="auto">
            <a:xfrm>
              <a:off x="6249988" y="3763169"/>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CCECFF"/>
            </a:solidFill>
            <a:ln w="9525">
              <a:solidFill>
                <a:schemeClr val="bg2"/>
              </a:solidFill>
              <a:round/>
              <a:headEnd/>
              <a:tailEnd/>
            </a:ln>
          </p:spPr>
          <p:txBody>
            <a:bodyPr/>
            <a:lstStyle/>
            <a:p>
              <a:endParaRPr lang="en-AU"/>
            </a:p>
          </p:txBody>
        </p:sp>
        <p:sp>
          <p:nvSpPr>
            <p:cNvPr id="405" name="Freeform 295"/>
            <p:cNvSpPr>
              <a:spLocks/>
            </p:cNvSpPr>
            <p:nvPr/>
          </p:nvSpPr>
          <p:spPr bwMode="auto">
            <a:xfrm>
              <a:off x="6664325" y="3848894"/>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CCECFF"/>
            </a:solidFill>
            <a:ln w="9525">
              <a:solidFill>
                <a:schemeClr val="bg2"/>
              </a:solidFill>
              <a:round/>
              <a:headEnd/>
              <a:tailEnd/>
            </a:ln>
          </p:spPr>
          <p:txBody>
            <a:bodyPr/>
            <a:lstStyle/>
            <a:p>
              <a:endParaRPr lang="en-AU"/>
            </a:p>
          </p:txBody>
        </p:sp>
        <p:sp>
          <p:nvSpPr>
            <p:cNvPr id="406" name="Freeform 296"/>
            <p:cNvSpPr>
              <a:spLocks/>
            </p:cNvSpPr>
            <p:nvPr/>
          </p:nvSpPr>
          <p:spPr bwMode="auto">
            <a:xfrm>
              <a:off x="6835775" y="3886994"/>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CCECFF"/>
            </a:solidFill>
            <a:ln w="9525">
              <a:solidFill>
                <a:schemeClr val="bg2"/>
              </a:solidFill>
              <a:round/>
              <a:headEnd/>
              <a:tailEnd/>
            </a:ln>
          </p:spPr>
          <p:txBody>
            <a:bodyPr/>
            <a:lstStyle/>
            <a:p>
              <a:endParaRPr lang="en-AU"/>
            </a:p>
          </p:txBody>
        </p:sp>
        <p:sp>
          <p:nvSpPr>
            <p:cNvPr id="407" name="Freeform 297"/>
            <p:cNvSpPr>
              <a:spLocks/>
            </p:cNvSpPr>
            <p:nvPr/>
          </p:nvSpPr>
          <p:spPr bwMode="auto">
            <a:xfrm>
              <a:off x="6650038" y="3802856"/>
              <a:ext cx="360362"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CCECFF"/>
            </a:solidFill>
            <a:ln w="9525">
              <a:solidFill>
                <a:schemeClr val="bg2"/>
              </a:solidFill>
              <a:round/>
              <a:headEnd/>
              <a:tailEnd/>
            </a:ln>
          </p:spPr>
          <p:txBody>
            <a:bodyPr/>
            <a:lstStyle/>
            <a:p>
              <a:endParaRPr lang="en-AU"/>
            </a:p>
          </p:txBody>
        </p:sp>
        <p:sp>
          <p:nvSpPr>
            <p:cNvPr id="408" name="Freeform 299"/>
            <p:cNvSpPr>
              <a:spLocks/>
            </p:cNvSpPr>
            <p:nvPr/>
          </p:nvSpPr>
          <p:spPr bwMode="auto">
            <a:xfrm>
              <a:off x="5657850" y="3137694"/>
              <a:ext cx="158750"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CCECFF"/>
            </a:solidFill>
            <a:ln w="9525">
              <a:solidFill>
                <a:schemeClr val="bg2"/>
              </a:solidFill>
              <a:round/>
              <a:headEnd/>
              <a:tailEnd/>
            </a:ln>
          </p:spPr>
          <p:txBody>
            <a:bodyPr/>
            <a:lstStyle/>
            <a:p>
              <a:endParaRPr lang="en-AU"/>
            </a:p>
          </p:txBody>
        </p:sp>
        <p:sp>
          <p:nvSpPr>
            <p:cNvPr id="409" name="Freeform 300"/>
            <p:cNvSpPr>
              <a:spLocks/>
            </p:cNvSpPr>
            <p:nvPr/>
          </p:nvSpPr>
          <p:spPr bwMode="auto">
            <a:xfrm>
              <a:off x="5727700" y="2988469"/>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CCECFF"/>
            </a:solidFill>
            <a:ln w="9525">
              <a:solidFill>
                <a:schemeClr val="bg2"/>
              </a:solidFill>
              <a:round/>
              <a:headEnd/>
              <a:tailEnd/>
            </a:ln>
          </p:spPr>
          <p:txBody>
            <a:bodyPr/>
            <a:lstStyle/>
            <a:p>
              <a:endParaRPr lang="en-AU"/>
            </a:p>
          </p:txBody>
        </p:sp>
        <p:sp>
          <p:nvSpPr>
            <p:cNvPr id="410" name="Freeform 301"/>
            <p:cNvSpPr>
              <a:spLocks/>
            </p:cNvSpPr>
            <p:nvPr/>
          </p:nvSpPr>
          <p:spPr bwMode="auto">
            <a:xfrm>
              <a:off x="5722938" y="3145631"/>
              <a:ext cx="233362"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CCECFF"/>
            </a:solidFill>
            <a:ln w="9525">
              <a:solidFill>
                <a:schemeClr val="bg2"/>
              </a:solidFill>
              <a:round/>
              <a:headEnd/>
              <a:tailEnd/>
            </a:ln>
          </p:spPr>
          <p:txBody>
            <a:bodyPr/>
            <a:lstStyle/>
            <a:p>
              <a:endParaRPr lang="en-AU"/>
            </a:p>
          </p:txBody>
        </p:sp>
        <p:sp>
          <p:nvSpPr>
            <p:cNvPr id="411" name="Freeform 302"/>
            <p:cNvSpPr>
              <a:spLocks/>
            </p:cNvSpPr>
            <p:nvPr/>
          </p:nvSpPr>
          <p:spPr bwMode="auto">
            <a:xfrm>
              <a:off x="5665788" y="3059906"/>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CCECFF"/>
            </a:solidFill>
            <a:ln w="9525">
              <a:solidFill>
                <a:schemeClr val="bg2"/>
              </a:solidFill>
              <a:round/>
              <a:headEnd/>
              <a:tailEnd/>
            </a:ln>
          </p:spPr>
          <p:txBody>
            <a:bodyPr/>
            <a:lstStyle/>
            <a:p>
              <a:endParaRPr lang="en-AU"/>
            </a:p>
          </p:txBody>
        </p:sp>
        <p:sp>
          <p:nvSpPr>
            <p:cNvPr id="412" name="Freeform 303"/>
            <p:cNvSpPr>
              <a:spLocks/>
            </p:cNvSpPr>
            <p:nvPr/>
          </p:nvSpPr>
          <p:spPr bwMode="auto">
            <a:xfrm>
              <a:off x="4764088" y="4510881"/>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CCECFF"/>
            </a:solidFill>
            <a:ln w="9525">
              <a:solidFill>
                <a:schemeClr val="bg2"/>
              </a:solidFill>
              <a:round/>
              <a:headEnd/>
              <a:tailEnd/>
            </a:ln>
          </p:spPr>
          <p:txBody>
            <a:bodyPr/>
            <a:lstStyle/>
            <a:p>
              <a:endParaRPr lang="en-AU"/>
            </a:p>
          </p:txBody>
        </p:sp>
        <p:sp>
          <p:nvSpPr>
            <p:cNvPr id="413" name="Freeform 304"/>
            <p:cNvSpPr>
              <a:spLocks/>
            </p:cNvSpPr>
            <p:nvPr/>
          </p:nvSpPr>
          <p:spPr bwMode="auto">
            <a:xfrm>
              <a:off x="4718050" y="4409281"/>
              <a:ext cx="147638"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CCECFF"/>
            </a:solidFill>
            <a:ln w="9525">
              <a:solidFill>
                <a:schemeClr val="bg2"/>
              </a:solidFill>
              <a:round/>
              <a:headEnd/>
              <a:tailEnd/>
            </a:ln>
          </p:spPr>
          <p:txBody>
            <a:bodyPr/>
            <a:lstStyle/>
            <a:p>
              <a:endParaRPr lang="en-AU"/>
            </a:p>
          </p:txBody>
        </p:sp>
        <p:sp>
          <p:nvSpPr>
            <p:cNvPr id="414" name="Freeform 305"/>
            <p:cNvSpPr>
              <a:spLocks/>
            </p:cNvSpPr>
            <p:nvPr/>
          </p:nvSpPr>
          <p:spPr bwMode="auto">
            <a:xfrm>
              <a:off x="4725988" y="4137819"/>
              <a:ext cx="298450"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CCECFF"/>
            </a:solidFill>
            <a:ln w="9525">
              <a:solidFill>
                <a:schemeClr val="bg2"/>
              </a:solidFill>
              <a:round/>
              <a:headEnd/>
              <a:tailEnd/>
            </a:ln>
          </p:spPr>
          <p:txBody>
            <a:bodyPr/>
            <a:lstStyle/>
            <a:p>
              <a:endParaRPr lang="en-AU"/>
            </a:p>
          </p:txBody>
        </p:sp>
        <p:sp>
          <p:nvSpPr>
            <p:cNvPr id="415" name="Freeform 306"/>
            <p:cNvSpPr>
              <a:spLocks/>
            </p:cNvSpPr>
            <p:nvPr/>
          </p:nvSpPr>
          <p:spPr bwMode="auto">
            <a:xfrm>
              <a:off x="5753100" y="4004469"/>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CCECFF"/>
            </a:solidFill>
            <a:ln w="9525">
              <a:solidFill>
                <a:schemeClr val="bg2"/>
              </a:solidFill>
              <a:round/>
              <a:headEnd/>
              <a:tailEnd/>
            </a:ln>
          </p:spPr>
          <p:txBody>
            <a:bodyPr/>
            <a:lstStyle/>
            <a:p>
              <a:endParaRPr lang="en-AU"/>
            </a:p>
          </p:txBody>
        </p:sp>
        <p:sp>
          <p:nvSpPr>
            <p:cNvPr id="416" name="Freeform 307"/>
            <p:cNvSpPr>
              <a:spLocks/>
            </p:cNvSpPr>
            <p:nvPr/>
          </p:nvSpPr>
          <p:spPr bwMode="auto">
            <a:xfrm>
              <a:off x="5367338" y="3956844"/>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CCECFF"/>
            </a:solidFill>
            <a:ln w="9525">
              <a:solidFill>
                <a:schemeClr val="bg2"/>
              </a:solidFill>
              <a:round/>
              <a:headEnd/>
              <a:tailEnd/>
            </a:ln>
          </p:spPr>
          <p:txBody>
            <a:bodyPr/>
            <a:lstStyle/>
            <a:p>
              <a:endParaRPr lang="en-AU"/>
            </a:p>
          </p:txBody>
        </p:sp>
        <p:sp>
          <p:nvSpPr>
            <p:cNvPr id="417" name="Freeform 308"/>
            <p:cNvSpPr>
              <a:spLocks/>
            </p:cNvSpPr>
            <p:nvPr/>
          </p:nvSpPr>
          <p:spPr bwMode="auto">
            <a:xfrm>
              <a:off x="5327650" y="3840956"/>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CCECFF"/>
            </a:solidFill>
            <a:ln w="9525">
              <a:solidFill>
                <a:schemeClr val="bg2"/>
              </a:solidFill>
              <a:round/>
              <a:headEnd/>
              <a:tailEnd/>
            </a:ln>
          </p:spPr>
          <p:txBody>
            <a:bodyPr/>
            <a:lstStyle/>
            <a:p>
              <a:endParaRPr lang="en-AU"/>
            </a:p>
          </p:txBody>
        </p:sp>
        <p:sp>
          <p:nvSpPr>
            <p:cNvPr id="418" name="Freeform 309"/>
            <p:cNvSpPr>
              <a:spLocks/>
            </p:cNvSpPr>
            <p:nvPr/>
          </p:nvSpPr>
          <p:spPr bwMode="auto">
            <a:xfrm>
              <a:off x="4821238" y="3886994"/>
              <a:ext cx="296862"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CCECFF"/>
            </a:solidFill>
            <a:ln w="9525">
              <a:solidFill>
                <a:schemeClr val="bg2"/>
              </a:solidFill>
              <a:round/>
              <a:headEnd/>
              <a:tailEnd/>
            </a:ln>
          </p:spPr>
          <p:txBody>
            <a:bodyPr/>
            <a:lstStyle/>
            <a:p>
              <a:endParaRPr lang="en-AU"/>
            </a:p>
          </p:txBody>
        </p:sp>
        <p:sp>
          <p:nvSpPr>
            <p:cNvPr id="419" name="Freeform 310"/>
            <p:cNvSpPr>
              <a:spLocks/>
            </p:cNvSpPr>
            <p:nvPr/>
          </p:nvSpPr>
          <p:spPr bwMode="auto">
            <a:xfrm>
              <a:off x="4732338" y="4114006"/>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CCECFF"/>
            </a:solidFill>
            <a:ln w="9525">
              <a:solidFill>
                <a:schemeClr val="bg2"/>
              </a:solidFill>
              <a:round/>
              <a:headEnd/>
              <a:tailEnd/>
            </a:ln>
          </p:spPr>
          <p:txBody>
            <a:bodyPr/>
            <a:lstStyle/>
            <a:p>
              <a:endParaRPr lang="en-AU"/>
            </a:p>
          </p:txBody>
        </p:sp>
        <p:sp>
          <p:nvSpPr>
            <p:cNvPr id="420" name="Freeform 311"/>
            <p:cNvSpPr>
              <a:spLocks/>
            </p:cNvSpPr>
            <p:nvPr/>
          </p:nvSpPr>
          <p:spPr bwMode="auto">
            <a:xfrm>
              <a:off x="4741863" y="4510881"/>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CCECFF"/>
            </a:solidFill>
            <a:ln w="9525">
              <a:solidFill>
                <a:schemeClr val="bg2"/>
              </a:solidFill>
              <a:round/>
              <a:headEnd/>
              <a:tailEnd/>
            </a:ln>
          </p:spPr>
          <p:txBody>
            <a:bodyPr/>
            <a:lstStyle/>
            <a:p>
              <a:endParaRPr lang="en-AU"/>
            </a:p>
          </p:txBody>
        </p:sp>
        <p:sp>
          <p:nvSpPr>
            <p:cNvPr id="421" name="Freeform 312"/>
            <p:cNvSpPr>
              <a:spLocks/>
            </p:cNvSpPr>
            <p:nvPr/>
          </p:nvSpPr>
          <p:spPr bwMode="auto">
            <a:xfrm>
              <a:off x="5691188" y="4239419"/>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CCECFF"/>
            </a:solidFill>
            <a:ln w="9525">
              <a:solidFill>
                <a:schemeClr val="bg2"/>
              </a:solidFill>
              <a:round/>
              <a:headEnd/>
              <a:tailEnd/>
            </a:ln>
          </p:spPr>
          <p:txBody>
            <a:bodyPr/>
            <a:lstStyle/>
            <a:p>
              <a:endParaRPr lang="en-AU"/>
            </a:p>
          </p:txBody>
        </p:sp>
        <p:sp>
          <p:nvSpPr>
            <p:cNvPr id="422" name="Freeform 313"/>
            <p:cNvSpPr>
              <a:spLocks/>
            </p:cNvSpPr>
            <p:nvPr/>
          </p:nvSpPr>
          <p:spPr bwMode="auto">
            <a:xfrm>
              <a:off x="4937125" y="4566444"/>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CCECFF"/>
            </a:solidFill>
            <a:ln w="9525">
              <a:solidFill>
                <a:schemeClr val="bg2"/>
              </a:solidFill>
              <a:round/>
              <a:headEnd/>
              <a:tailEnd/>
            </a:ln>
          </p:spPr>
          <p:txBody>
            <a:bodyPr/>
            <a:lstStyle/>
            <a:p>
              <a:endParaRPr lang="en-AU"/>
            </a:p>
          </p:txBody>
        </p:sp>
        <p:sp>
          <p:nvSpPr>
            <p:cNvPr id="423" name="Freeform 314"/>
            <p:cNvSpPr>
              <a:spLocks/>
            </p:cNvSpPr>
            <p:nvPr/>
          </p:nvSpPr>
          <p:spPr bwMode="auto">
            <a:xfrm>
              <a:off x="4860925" y="4622006"/>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CCECFF"/>
            </a:solidFill>
            <a:ln w="9525">
              <a:solidFill>
                <a:schemeClr val="bg2"/>
              </a:solidFill>
              <a:round/>
              <a:headEnd/>
              <a:tailEnd/>
            </a:ln>
          </p:spPr>
          <p:txBody>
            <a:bodyPr/>
            <a:lstStyle/>
            <a:p>
              <a:endParaRPr lang="en-AU"/>
            </a:p>
          </p:txBody>
        </p:sp>
        <p:sp>
          <p:nvSpPr>
            <p:cNvPr id="424" name="Freeform 315"/>
            <p:cNvSpPr>
              <a:spLocks/>
            </p:cNvSpPr>
            <p:nvPr/>
          </p:nvSpPr>
          <p:spPr bwMode="auto">
            <a:xfrm>
              <a:off x="4811713" y="4590256"/>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CCECFF"/>
            </a:solidFill>
            <a:ln w="9525">
              <a:solidFill>
                <a:schemeClr val="bg2"/>
              </a:solidFill>
              <a:round/>
              <a:headEnd/>
              <a:tailEnd/>
            </a:ln>
          </p:spPr>
          <p:txBody>
            <a:bodyPr/>
            <a:lstStyle/>
            <a:p>
              <a:endParaRPr lang="en-AU"/>
            </a:p>
          </p:txBody>
        </p:sp>
        <p:sp>
          <p:nvSpPr>
            <p:cNvPr id="425" name="Rectangle 316"/>
            <p:cNvSpPr>
              <a:spLocks noChangeArrowheads="1"/>
            </p:cNvSpPr>
            <p:nvPr/>
          </p:nvSpPr>
          <p:spPr bwMode="auto">
            <a:xfrm>
              <a:off x="4927600" y="4114006"/>
              <a:ext cx="9525" cy="23813"/>
            </a:xfrm>
            <a:prstGeom prst="rect">
              <a:avLst/>
            </a:prstGeom>
            <a:solidFill>
              <a:srgbClr val="CCECFF"/>
            </a:solidFill>
            <a:ln w="9525">
              <a:solidFill>
                <a:schemeClr val="bg2"/>
              </a:solidFill>
              <a:miter lim="800000"/>
              <a:headEnd/>
              <a:tailEnd/>
            </a:ln>
          </p:spPr>
          <p:txBody>
            <a:bodyPr/>
            <a:lstStyle/>
            <a:p>
              <a:endParaRPr lang="en-AU"/>
            </a:p>
          </p:txBody>
        </p:sp>
        <p:sp>
          <p:nvSpPr>
            <p:cNvPr id="426" name="Freeform 317"/>
            <p:cNvSpPr>
              <a:spLocks/>
            </p:cNvSpPr>
            <p:nvPr/>
          </p:nvSpPr>
          <p:spPr bwMode="auto">
            <a:xfrm>
              <a:off x="4927600" y="3840956"/>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CCECFF"/>
            </a:solidFill>
            <a:ln w="9525">
              <a:solidFill>
                <a:schemeClr val="bg2"/>
              </a:solidFill>
              <a:round/>
              <a:headEnd/>
              <a:tailEnd/>
            </a:ln>
          </p:spPr>
          <p:txBody>
            <a:bodyPr/>
            <a:lstStyle/>
            <a:p>
              <a:endParaRPr lang="en-AU"/>
            </a:p>
          </p:txBody>
        </p:sp>
        <p:sp>
          <p:nvSpPr>
            <p:cNvPr id="427" name="Freeform 318"/>
            <p:cNvSpPr>
              <a:spLocks/>
            </p:cNvSpPr>
            <p:nvPr/>
          </p:nvSpPr>
          <p:spPr bwMode="auto">
            <a:xfrm>
              <a:off x="4927600" y="3840956"/>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CCECFF"/>
            </a:solidFill>
            <a:ln w="9525">
              <a:solidFill>
                <a:schemeClr val="bg2"/>
              </a:solidFill>
              <a:round/>
              <a:headEnd/>
              <a:tailEnd/>
            </a:ln>
          </p:spPr>
          <p:txBody>
            <a:bodyPr/>
            <a:lstStyle/>
            <a:p>
              <a:endParaRPr lang="en-AU"/>
            </a:p>
          </p:txBody>
        </p:sp>
        <p:sp>
          <p:nvSpPr>
            <p:cNvPr id="428" name="Freeform 319"/>
            <p:cNvSpPr>
              <a:spLocks/>
            </p:cNvSpPr>
            <p:nvPr/>
          </p:nvSpPr>
          <p:spPr bwMode="auto">
            <a:xfrm>
              <a:off x="4967288" y="3802856"/>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CCECFF"/>
            </a:solidFill>
            <a:ln w="9525">
              <a:solidFill>
                <a:schemeClr val="bg2"/>
              </a:solidFill>
              <a:round/>
              <a:headEnd/>
              <a:tailEnd/>
            </a:ln>
          </p:spPr>
          <p:txBody>
            <a:bodyPr/>
            <a:lstStyle/>
            <a:p>
              <a:endParaRPr lang="en-AU"/>
            </a:p>
          </p:txBody>
        </p:sp>
        <p:sp>
          <p:nvSpPr>
            <p:cNvPr id="429" name="Freeform 320"/>
            <p:cNvSpPr>
              <a:spLocks/>
            </p:cNvSpPr>
            <p:nvPr/>
          </p:nvSpPr>
          <p:spPr bwMode="auto">
            <a:xfrm>
              <a:off x="4984750" y="3691731"/>
              <a:ext cx="7938"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CCECFF"/>
            </a:solidFill>
            <a:ln w="9525">
              <a:solidFill>
                <a:schemeClr val="bg2"/>
              </a:solidFill>
              <a:round/>
              <a:headEnd/>
              <a:tailEnd/>
            </a:ln>
          </p:spPr>
          <p:txBody>
            <a:bodyPr/>
            <a:lstStyle/>
            <a:p>
              <a:endParaRPr lang="en-AU"/>
            </a:p>
          </p:txBody>
        </p:sp>
        <p:sp>
          <p:nvSpPr>
            <p:cNvPr id="430" name="Freeform 321"/>
            <p:cNvSpPr>
              <a:spLocks/>
            </p:cNvSpPr>
            <p:nvPr/>
          </p:nvSpPr>
          <p:spPr bwMode="auto">
            <a:xfrm>
              <a:off x="4913313" y="3626644"/>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rgbClr val="CCECFF"/>
            </a:solidFill>
            <a:ln w="9525">
              <a:solidFill>
                <a:schemeClr val="bg2"/>
              </a:solidFill>
              <a:round/>
              <a:headEnd/>
              <a:tailEnd/>
            </a:ln>
          </p:spPr>
          <p:txBody>
            <a:bodyPr/>
            <a:lstStyle/>
            <a:p>
              <a:endParaRPr lang="en-AU"/>
            </a:p>
          </p:txBody>
        </p:sp>
        <p:sp>
          <p:nvSpPr>
            <p:cNvPr id="431" name="Freeform 322"/>
            <p:cNvSpPr>
              <a:spLocks/>
            </p:cNvSpPr>
            <p:nvPr/>
          </p:nvSpPr>
          <p:spPr bwMode="auto">
            <a:xfrm>
              <a:off x="4913313" y="3674269"/>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CCECFF"/>
            </a:solidFill>
            <a:ln w="9525">
              <a:solidFill>
                <a:schemeClr val="bg2"/>
              </a:solidFill>
              <a:round/>
              <a:headEnd/>
              <a:tailEnd/>
            </a:ln>
          </p:spPr>
          <p:txBody>
            <a:bodyPr/>
            <a:lstStyle/>
            <a:p>
              <a:endParaRPr lang="en-AU"/>
            </a:p>
          </p:txBody>
        </p:sp>
        <p:sp>
          <p:nvSpPr>
            <p:cNvPr id="432" name="Freeform 323"/>
            <p:cNvSpPr>
              <a:spLocks/>
            </p:cNvSpPr>
            <p:nvPr/>
          </p:nvSpPr>
          <p:spPr bwMode="auto">
            <a:xfrm>
              <a:off x="4976813" y="3699669"/>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CCECFF"/>
            </a:solidFill>
            <a:ln w="9525">
              <a:solidFill>
                <a:schemeClr val="bg2"/>
              </a:solidFill>
              <a:round/>
              <a:headEnd/>
              <a:tailEnd/>
            </a:ln>
          </p:spPr>
          <p:txBody>
            <a:bodyPr/>
            <a:lstStyle/>
            <a:p>
              <a:endParaRPr lang="en-AU"/>
            </a:p>
          </p:txBody>
        </p:sp>
        <p:sp>
          <p:nvSpPr>
            <p:cNvPr id="433" name="Freeform 324"/>
            <p:cNvSpPr>
              <a:spLocks/>
            </p:cNvSpPr>
            <p:nvPr/>
          </p:nvSpPr>
          <p:spPr bwMode="auto">
            <a:xfrm>
              <a:off x="4962525" y="3807619"/>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CCECFF"/>
            </a:solidFill>
            <a:ln w="9525">
              <a:solidFill>
                <a:schemeClr val="bg2"/>
              </a:solidFill>
              <a:round/>
              <a:headEnd/>
              <a:tailEnd/>
            </a:ln>
          </p:spPr>
          <p:txBody>
            <a:bodyPr/>
            <a:lstStyle/>
            <a:p>
              <a:endParaRPr lang="en-AU"/>
            </a:p>
          </p:txBody>
        </p:sp>
        <p:sp>
          <p:nvSpPr>
            <p:cNvPr id="434" name="Freeform 325"/>
            <p:cNvSpPr>
              <a:spLocks/>
            </p:cNvSpPr>
            <p:nvPr/>
          </p:nvSpPr>
          <p:spPr bwMode="auto">
            <a:xfrm>
              <a:off x="4967288" y="3763169"/>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CCECFF"/>
            </a:solidFill>
            <a:ln w="9525">
              <a:solidFill>
                <a:schemeClr val="bg2"/>
              </a:solidFill>
              <a:round/>
              <a:headEnd/>
              <a:tailEnd/>
            </a:ln>
          </p:spPr>
          <p:txBody>
            <a:bodyPr/>
            <a:lstStyle/>
            <a:p>
              <a:endParaRPr lang="en-AU"/>
            </a:p>
          </p:txBody>
        </p:sp>
        <p:sp>
          <p:nvSpPr>
            <p:cNvPr id="435" name="Freeform 326"/>
            <p:cNvSpPr>
              <a:spLocks/>
            </p:cNvSpPr>
            <p:nvPr/>
          </p:nvSpPr>
          <p:spPr bwMode="auto">
            <a:xfrm>
              <a:off x="4967288" y="3785394"/>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CCECFF"/>
            </a:solidFill>
            <a:ln w="9525">
              <a:solidFill>
                <a:schemeClr val="bg2"/>
              </a:solidFill>
              <a:round/>
              <a:headEnd/>
              <a:tailEnd/>
            </a:ln>
          </p:spPr>
          <p:txBody>
            <a:bodyPr/>
            <a:lstStyle/>
            <a:p>
              <a:endParaRPr lang="en-AU"/>
            </a:p>
          </p:txBody>
        </p:sp>
        <p:sp>
          <p:nvSpPr>
            <p:cNvPr id="436" name="Freeform 327"/>
            <p:cNvSpPr>
              <a:spLocks/>
            </p:cNvSpPr>
            <p:nvPr/>
          </p:nvSpPr>
          <p:spPr bwMode="auto">
            <a:xfrm>
              <a:off x="6388100" y="3831431"/>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CCECFF"/>
            </a:solidFill>
            <a:ln w="9525">
              <a:solidFill>
                <a:schemeClr val="bg2"/>
              </a:solidFill>
              <a:round/>
              <a:headEnd/>
              <a:tailEnd/>
            </a:ln>
          </p:spPr>
          <p:txBody>
            <a:bodyPr/>
            <a:lstStyle/>
            <a:p>
              <a:endParaRPr lang="en-AU"/>
            </a:p>
          </p:txBody>
        </p:sp>
        <p:sp>
          <p:nvSpPr>
            <p:cNvPr id="437" name="Freeform 328"/>
            <p:cNvSpPr>
              <a:spLocks/>
            </p:cNvSpPr>
            <p:nvPr/>
          </p:nvSpPr>
          <p:spPr bwMode="auto">
            <a:xfrm>
              <a:off x="6351588" y="3793331"/>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CCECFF"/>
            </a:solidFill>
            <a:ln w="9525">
              <a:solidFill>
                <a:schemeClr val="bg2"/>
              </a:solidFill>
              <a:round/>
              <a:headEnd/>
              <a:tailEnd/>
            </a:ln>
          </p:spPr>
          <p:txBody>
            <a:bodyPr/>
            <a:lstStyle/>
            <a:p>
              <a:endParaRPr lang="en-AU"/>
            </a:p>
          </p:txBody>
        </p:sp>
        <p:sp>
          <p:nvSpPr>
            <p:cNvPr id="438" name="Freeform 334"/>
            <p:cNvSpPr>
              <a:spLocks/>
            </p:cNvSpPr>
            <p:nvPr/>
          </p:nvSpPr>
          <p:spPr bwMode="auto">
            <a:xfrm>
              <a:off x="5657850" y="2380456"/>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CCECFF"/>
            </a:solidFill>
            <a:ln w="9525">
              <a:solidFill>
                <a:schemeClr val="bg2"/>
              </a:solidFill>
              <a:round/>
              <a:headEnd/>
              <a:tailEnd/>
            </a:ln>
          </p:spPr>
          <p:txBody>
            <a:bodyPr/>
            <a:lstStyle/>
            <a:p>
              <a:endParaRPr lang="en-AU"/>
            </a:p>
          </p:txBody>
        </p:sp>
        <p:sp>
          <p:nvSpPr>
            <p:cNvPr id="439" name="Freeform 335"/>
            <p:cNvSpPr>
              <a:spLocks/>
            </p:cNvSpPr>
            <p:nvPr/>
          </p:nvSpPr>
          <p:spPr bwMode="auto">
            <a:xfrm>
              <a:off x="5932488" y="3309144"/>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CCECFF"/>
            </a:solidFill>
            <a:ln w="9525">
              <a:solidFill>
                <a:schemeClr val="bg2"/>
              </a:solidFill>
              <a:round/>
              <a:headEnd/>
              <a:tailEnd/>
            </a:ln>
          </p:spPr>
          <p:txBody>
            <a:bodyPr/>
            <a:lstStyle/>
            <a:p>
              <a:endParaRPr lang="en-AU"/>
            </a:p>
          </p:txBody>
        </p:sp>
        <p:sp>
          <p:nvSpPr>
            <p:cNvPr id="440" name="Freeform 336"/>
            <p:cNvSpPr>
              <a:spLocks/>
            </p:cNvSpPr>
            <p:nvPr/>
          </p:nvSpPr>
          <p:spPr bwMode="auto">
            <a:xfrm>
              <a:off x="5830888" y="1723231"/>
              <a:ext cx="3792537" cy="2030414"/>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CCECFF"/>
            </a:solidFill>
            <a:ln w="9525">
              <a:solidFill>
                <a:schemeClr val="bg2"/>
              </a:solidFill>
              <a:round/>
              <a:headEnd/>
              <a:tailEnd/>
            </a:ln>
          </p:spPr>
          <p:txBody>
            <a:bodyPr/>
            <a:lstStyle/>
            <a:p>
              <a:endParaRPr lang="en-AU"/>
            </a:p>
          </p:txBody>
        </p:sp>
        <p:sp>
          <p:nvSpPr>
            <p:cNvPr id="441" name="Freeform 337"/>
            <p:cNvSpPr>
              <a:spLocks/>
            </p:cNvSpPr>
            <p:nvPr/>
          </p:nvSpPr>
          <p:spPr bwMode="auto">
            <a:xfrm>
              <a:off x="6413500" y="3840956"/>
              <a:ext cx="71438"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CCECFF"/>
            </a:solidFill>
            <a:ln w="9525">
              <a:solidFill>
                <a:schemeClr val="bg2"/>
              </a:solidFill>
              <a:round/>
              <a:headEnd/>
              <a:tailEnd/>
            </a:ln>
          </p:spPr>
          <p:txBody>
            <a:bodyPr/>
            <a:lstStyle/>
            <a:p>
              <a:endParaRPr lang="en-AU"/>
            </a:p>
          </p:txBody>
        </p:sp>
        <p:sp>
          <p:nvSpPr>
            <p:cNvPr id="442" name="Freeform 338"/>
            <p:cNvSpPr>
              <a:spLocks/>
            </p:cNvSpPr>
            <p:nvPr/>
          </p:nvSpPr>
          <p:spPr bwMode="auto">
            <a:xfrm>
              <a:off x="6303963" y="3183731"/>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CCECFF"/>
            </a:solidFill>
            <a:ln w="9525">
              <a:solidFill>
                <a:schemeClr val="bg2"/>
              </a:solidFill>
              <a:round/>
              <a:headEnd/>
              <a:tailEnd/>
            </a:ln>
          </p:spPr>
          <p:txBody>
            <a:bodyPr/>
            <a:lstStyle/>
            <a:p>
              <a:endParaRPr lang="en-AU"/>
            </a:p>
          </p:txBody>
        </p:sp>
        <p:sp>
          <p:nvSpPr>
            <p:cNvPr id="443" name="Freeform 339"/>
            <p:cNvSpPr>
              <a:spLocks/>
            </p:cNvSpPr>
            <p:nvPr/>
          </p:nvSpPr>
          <p:spPr bwMode="auto">
            <a:xfrm>
              <a:off x="6365875" y="3817144"/>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CCECFF"/>
            </a:solidFill>
            <a:ln w="9525">
              <a:solidFill>
                <a:schemeClr val="bg2"/>
              </a:solidFill>
              <a:round/>
              <a:headEnd/>
              <a:tailEnd/>
            </a:ln>
          </p:spPr>
          <p:txBody>
            <a:bodyPr/>
            <a:lstStyle/>
            <a:p>
              <a:endParaRPr lang="en-AU"/>
            </a:p>
          </p:txBody>
        </p:sp>
        <p:sp>
          <p:nvSpPr>
            <p:cNvPr id="444" name="Rectangle 340"/>
            <p:cNvSpPr>
              <a:spLocks noChangeArrowheads="1"/>
            </p:cNvSpPr>
            <p:nvPr/>
          </p:nvSpPr>
          <p:spPr bwMode="auto">
            <a:xfrm>
              <a:off x="5548313" y="3448844"/>
              <a:ext cx="9525" cy="1587"/>
            </a:xfrm>
            <a:prstGeom prst="rect">
              <a:avLst/>
            </a:prstGeom>
            <a:solidFill>
              <a:srgbClr val="CCECFF"/>
            </a:solidFill>
            <a:ln w="9525">
              <a:solidFill>
                <a:schemeClr val="bg2"/>
              </a:solidFill>
              <a:miter lim="800000"/>
              <a:headEnd/>
              <a:tailEnd/>
            </a:ln>
          </p:spPr>
          <p:txBody>
            <a:bodyPr/>
            <a:lstStyle/>
            <a:p>
              <a:endParaRPr lang="en-AU"/>
            </a:p>
          </p:txBody>
        </p:sp>
        <p:sp>
          <p:nvSpPr>
            <p:cNvPr id="445" name="Freeform 341"/>
            <p:cNvSpPr>
              <a:spLocks/>
            </p:cNvSpPr>
            <p:nvPr/>
          </p:nvSpPr>
          <p:spPr bwMode="auto">
            <a:xfrm>
              <a:off x="5376863" y="3440906"/>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CCECFF"/>
            </a:solidFill>
            <a:ln w="9525">
              <a:solidFill>
                <a:schemeClr val="bg2"/>
              </a:solidFill>
              <a:round/>
              <a:headEnd/>
              <a:tailEnd/>
            </a:ln>
          </p:spPr>
          <p:txBody>
            <a:bodyPr/>
            <a:lstStyle/>
            <a:p>
              <a:endParaRPr lang="en-AU"/>
            </a:p>
          </p:txBody>
        </p:sp>
        <p:sp>
          <p:nvSpPr>
            <p:cNvPr id="446" name="Freeform 342"/>
            <p:cNvSpPr>
              <a:spLocks/>
            </p:cNvSpPr>
            <p:nvPr/>
          </p:nvSpPr>
          <p:spPr bwMode="auto">
            <a:xfrm>
              <a:off x="5030788" y="3356769"/>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CCECFF"/>
            </a:solidFill>
            <a:ln w="9525">
              <a:solidFill>
                <a:schemeClr val="bg2"/>
              </a:solidFill>
              <a:round/>
              <a:headEnd/>
              <a:tailEnd/>
            </a:ln>
          </p:spPr>
          <p:txBody>
            <a:bodyPr/>
            <a:lstStyle/>
            <a:p>
              <a:endParaRPr lang="en-AU"/>
            </a:p>
          </p:txBody>
        </p:sp>
        <p:sp>
          <p:nvSpPr>
            <p:cNvPr id="447" name="Freeform 343"/>
            <p:cNvSpPr>
              <a:spLocks/>
            </p:cNvSpPr>
            <p:nvPr/>
          </p:nvSpPr>
          <p:spPr bwMode="auto">
            <a:xfrm>
              <a:off x="5313363" y="3518694"/>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CCECFF"/>
            </a:solidFill>
            <a:ln w="9525">
              <a:solidFill>
                <a:schemeClr val="bg2"/>
              </a:solidFill>
              <a:round/>
              <a:headEnd/>
              <a:tailEnd/>
            </a:ln>
          </p:spPr>
          <p:txBody>
            <a:bodyPr/>
            <a:lstStyle/>
            <a:p>
              <a:endParaRPr lang="en-AU"/>
            </a:p>
          </p:txBody>
        </p:sp>
        <p:sp>
          <p:nvSpPr>
            <p:cNvPr id="448" name="Freeform 344"/>
            <p:cNvSpPr>
              <a:spLocks/>
            </p:cNvSpPr>
            <p:nvPr/>
          </p:nvSpPr>
          <p:spPr bwMode="auto">
            <a:xfrm>
              <a:off x="5283200" y="3199606"/>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CCECFF"/>
            </a:solidFill>
            <a:ln w="9525">
              <a:solidFill>
                <a:schemeClr val="bg2"/>
              </a:solidFill>
              <a:round/>
              <a:headEnd/>
              <a:tailEnd/>
            </a:ln>
          </p:spPr>
          <p:txBody>
            <a:bodyPr/>
            <a:lstStyle/>
            <a:p>
              <a:endParaRPr lang="en-AU"/>
            </a:p>
          </p:txBody>
        </p:sp>
        <p:sp>
          <p:nvSpPr>
            <p:cNvPr id="449" name="Freeform 345"/>
            <p:cNvSpPr>
              <a:spLocks/>
            </p:cNvSpPr>
            <p:nvPr/>
          </p:nvSpPr>
          <p:spPr bwMode="auto">
            <a:xfrm>
              <a:off x="5235575" y="3253581"/>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CCECFF"/>
            </a:solidFill>
            <a:ln w="9525">
              <a:solidFill>
                <a:schemeClr val="bg2"/>
              </a:solidFill>
              <a:round/>
              <a:headEnd/>
              <a:tailEnd/>
            </a:ln>
          </p:spPr>
          <p:txBody>
            <a:bodyPr/>
            <a:lstStyle/>
            <a:p>
              <a:endParaRPr lang="en-AU"/>
            </a:p>
          </p:txBody>
        </p:sp>
        <p:sp>
          <p:nvSpPr>
            <p:cNvPr id="450" name="Freeform 346"/>
            <p:cNvSpPr>
              <a:spLocks/>
            </p:cNvSpPr>
            <p:nvPr/>
          </p:nvSpPr>
          <p:spPr bwMode="auto">
            <a:xfrm>
              <a:off x="5643563" y="3699669"/>
              <a:ext cx="157162"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CCECFF"/>
            </a:solidFill>
            <a:ln w="9525">
              <a:solidFill>
                <a:schemeClr val="bg2"/>
              </a:solidFill>
              <a:round/>
              <a:headEnd/>
              <a:tailEnd/>
            </a:ln>
          </p:spPr>
          <p:txBody>
            <a:bodyPr/>
            <a:lstStyle/>
            <a:p>
              <a:endParaRPr lang="en-AU"/>
            </a:p>
          </p:txBody>
        </p:sp>
        <p:sp>
          <p:nvSpPr>
            <p:cNvPr id="451" name="Freeform 347"/>
            <p:cNvSpPr>
              <a:spLocks/>
            </p:cNvSpPr>
            <p:nvPr/>
          </p:nvSpPr>
          <p:spPr bwMode="auto">
            <a:xfrm>
              <a:off x="5260975" y="2293144"/>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CCECFF"/>
            </a:solidFill>
            <a:ln w="9525">
              <a:solidFill>
                <a:schemeClr val="bg2"/>
              </a:solidFill>
              <a:round/>
              <a:headEnd/>
              <a:tailEnd/>
            </a:ln>
          </p:spPr>
          <p:txBody>
            <a:bodyPr/>
            <a:lstStyle/>
            <a:p>
              <a:endParaRPr lang="en-AU"/>
            </a:p>
          </p:txBody>
        </p:sp>
        <p:sp>
          <p:nvSpPr>
            <p:cNvPr id="452" name="Freeform 348"/>
            <p:cNvSpPr>
              <a:spLocks/>
            </p:cNvSpPr>
            <p:nvPr/>
          </p:nvSpPr>
          <p:spPr bwMode="auto">
            <a:xfrm>
              <a:off x="5416550" y="2442369"/>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CCECFF"/>
            </a:solidFill>
            <a:ln w="9525">
              <a:solidFill>
                <a:schemeClr val="bg2"/>
              </a:solidFill>
              <a:round/>
              <a:headEnd/>
              <a:tailEnd/>
            </a:ln>
          </p:spPr>
          <p:txBody>
            <a:bodyPr/>
            <a:lstStyle/>
            <a:p>
              <a:endParaRPr lang="en-AU"/>
            </a:p>
          </p:txBody>
        </p:sp>
        <p:sp>
          <p:nvSpPr>
            <p:cNvPr id="453" name="Freeform 349"/>
            <p:cNvSpPr>
              <a:spLocks/>
            </p:cNvSpPr>
            <p:nvPr/>
          </p:nvSpPr>
          <p:spPr bwMode="auto">
            <a:xfrm>
              <a:off x="5691188" y="3309144"/>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CCECFF"/>
            </a:solidFill>
            <a:ln w="9525">
              <a:solidFill>
                <a:schemeClr val="bg2"/>
              </a:solidFill>
              <a:round/>
              <a:headEnd/>
              <a:tailEnd/>
            </a:ln>
          </p:spPr>
          <p:txBody>
            <a:bodyPr/>
            <a:lstStyle/>
            <a:p>
              <a:endParaRPr lang="en-AU"/>
            </a:p>
          </p:txBody>
        </p:sp>
        <p:sp>
          <p:nvSpPr>
            <p:cNvPr id="454" name="Freeform 350"/>
            <p:cNvSpPr>
              <a:spLocks/>
            </p:cNvSpPr>
            <p:nvPr/>
          </p:nvSpPr>
          <p:spPr bwMode="auto">
            <a:xfrm>
              <a:off x="5948363" y="3309144"/>
              <a:ext cx="55562"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CCECFF"/>
            </a:solidFill>
            <a:ln w="9525">
              <a:solidFill>
                <a:schemeClr val="bg2"/>
              </a:solidFill>
              <a:round/>
              <a:headEnd/>
              <a:tailEnd/>
            </a:ln>
          </p:spPr>
          <p:txBody>
            <a:bodyPr/>
            <a:lstStyle/>
            <a:p>
              <a:endParaRPr lang="en-AU"/>
            </a:p>
          </p:txBody>
        </p:sp>
        <p:sp>
          <p:nvSpPr>
            <p:cNvPr id="455" name="Freeform 351"/>
            <p:cNvSpPr>
              <a:spLocks/>
            </p:cNvSpPr>
            <p:nvPr/>
          </p:nvSpPr>
          <p:spPr bwMode="auto">
            <a:xfrm>
              <a:off x="5643563" y="3464719"/>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CCECFF"/>
            </a:solidFill>
            <a:ln w="9525">
              <a:solidFill>
                <a:schemeClr val="bg2"/>
              </a:solidFill>
              <a:round/>
              <a:headEnd/>
              <a:tailEnd/>
            </a:ln>
          </p:spPr>
          <p:txBody>
            <a:bodyPr/>
            <a:lstStyle/>
            <a:p>
              <a:endParaRPr lang="en-AU"/>
            </a:p>
          </p:txBody>
        </p:sp>
        <p:sp>
          <p:nvSpPr>
            <p:cNvPr id="456" name="Freeform 352"/>
            <p:cNvSpPr>
              <a:spLocks/>
            </p:cNvSpPr>
            <p:nvPr/>
          </p:nvSpPr>
          <p:spPr bwMode="auto">
            <a:xfrm>
              <a:off x="5643563" y="3544094"/>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CCECFF"/>
            </a:solidFill>
            <a:ln w="9525">
              <a:solidFill>
                <a:schemeClr val="bg2"/>
              </a:solidFill>
              <a:round/>
              <a:headEnd/>
              <a:tailEnd/>
            </a:ln>
          </p:spPr>
          <p:txBody>
            <a:bodyPr/>
            <a:lstStyle/>
            <a:p>
              <a:endParaRPr lang="en-AU"/>
            </a:p>
          </p:txBody>
        </p:sp>
        <p:sp>
          <p:nvSpPr>
            <p:cNvPr id="457" name="Freeform 353"/>
            <p:cNvSpPr>
              <a:spLocks/>
            </p:cNvSpPr>
            <p:nvPr/>
          </p:nvSpPr>
          <p:spPr bwMode="auto">
            <a:xfrm>
              <a:off x="5440363" y="3364706"/>
              <a:ext cx="171450"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CCECFF"/>
            </a:solidFill>
            <a:ln w="9525">
              <a:solidFill>
                <a:schemeClr val="bg2"/>
              </a:solidFill>
              <a:round/>
              <a:headEnd/>
              <a:tailEnd/>
            </a:ln>
          </p:spPr>
          <p:txBody>
            <a:bodyPr/>
            <a:lstStyle/>
            <a:p>
              <a:endParaRPr lang="en-AU"/>
            </a:p>
          </p:txBody>
        </p:sp>
        <p:sp>
          <p:nvSpPr>
            <p:cNvPr id="458" name="Freeform 354"/>
            <p:cNvSpPr>
              <a:spLocks/>
            </p:cNvSpPr>
            <p:nvPr/>
          </p:nvSpPr>
          <p:spPr bwMode="auto">
            <a:xfrm>
              <a:off x="5541963" y="3458369"/>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CCECFF"/>
            </a:solidFill>
            <a:ln w="9525">
              <a:solidFill>
                <a:schemeClr val="bg2"/>
              </a:solidFill>
              <a:round/>
              <a:headEnd/>
              <a:tailEnd/>
            </a:ln>
          </p:spPr>
          <p:txBody>
            <a:bodyPr/>
            <a:lstStyle/>
            <a:p>
              <a:endParaRPr lang="en-AU"/>
            </a:p>
          </p:txBody>
        </p:sp>
        <p:sp>
          <p:nvSpPr>
            <p:cNvPr id="459" name="Freeform 355"/>
            <p:cNvSpPr>
              <a:spLocks/>
            </p:cNvSpPr>
            <p:nvPr/>
          </p:nvSpPr>
          <p:spPr bwMode="auto">
            <a:xfrm>
              <a:off x="5557838" y="3410744"/>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CCECFF"/>
            </a:solidFill>
            <a:ln w="9525">
              <a:solidFill>
                <a:schemeClr val="bg2"/>
              </a:solidFill>
              <a:round/>
              <a:headEnd/>
              <a:tailEnd/>
            </a:ln>
          </p:spPr>
          <p:txBody>
            <a:bodyPr/>
            <a:lstStyle/>
            <a:p>
              <a:endParaRPr lang="en-AU"/>
            </a:p>
          </p:txBody>
        </p:sp>
        <p:sp>
          <p:nvSpPr>
            <p:cNvPr id="460" name="Freeform 356"/>
            <p:cNvSpPr>
              <a:spLocks/>
            </p:cNvSpPr>
            <p:nvPr/>
          </p:nvSpPr>
          <p:spPr bwMode="auto">
            <a:xfrm>
              <a:off x="5705475" y="3613944"/>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CCECFF"/>
            </a:solidFill>
            <a:ln w="9525">
              <a:solidFill>
                <a:schemeClr val="bg2"/>
              </a:solidFill>
              <a:round/>
              <a:headEnd/>
              <a:tailEnd/>
            </a:ln>
          </p:spPr>
          <p:txBody>
            <a:bodyPr/>
            <a:lstStyle/>
            <a:p>
              <a:endParaRPr lang="en-AU"/>
            </a:p>
          </p:txBody>
        </p:sp>
        <p:sp>
          <p:nvSpPr>
            <p:cNvPr id="461" name="Freeform 357"/>
            <p:cNvSpPr>
              <a:spLocks/>
            </p:cNvSpPr>
            <p:nvPr/>
          </p:nvSpPr>
          <p:spPr bwMode="auto">
            <a:xfrm>
              <a:off x="5595938" y="3544094"/>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CCECFF"/>
            </a:solidFill>
            <a:ln w="9525">
              <a:solidFill>
                <a:schemeClr val="bg2"/>
              </a:solidFill>
              <a:round/>
              <a:headEnd/>
              <a:tailEnd/>
            </a:ln>
          </p:spPr>
          <p:txBody>
            <a:bodyPr/>
            <a:lstStyle/>
            <a:p>
              <a:endParaRPr lang="en-AU"/>
            </a:p>
          </p:txBody>
        </p:sp>
        <p:sp>
          <p:nvSpPr>
            <p:cNvPr id="462" name="Freeform 358"/>
            <p:cNvSpPr>
              <a:spLocks/>
            </p:cNvSpPr>
            <p:nvPr/>
          </p:nvSpPr>
          <p:spPr bwMode="auto">
            <a:xfrm>
              <a:off x="5478463" y="3510756"/>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CCECFF"/>
            </a:solidFill>
            <a:ln w="9525">
              <a:solidFill>
                <a:schemeClr val="bg2"/>
              </a:solidFill>
              <a:round/>
              <a:headEnd/>
              <a:tailEnd/>
            </a:ln>
          </p:spPr>
          <p:txBody>
            <a:bodyPr/>
            <a:lstStyle/>
            <a:p>
              <a:endParaRPr lang="en-AU"/>
            </a:p>
          </p:txBody>
        </p:sp>
        <p:sp>
          <p:nvSpPr>
            <p:cNvPr id="463" name="Freeform 359"/>
            <p:cNvSpPr>
              <a:spLocks/>
            </p:cNvSpPr>
            <p:nvPr/>
          </p:nvSpPr>
          <p:spPr bwMode="auto">
            <a:xfrm>
              <a:off x="5635625" y="3183731"/>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CCECFF"/>
            </a:solidFill>
            <a:ln w="9525">
              <a:solidFill>
                <a:schemeClr val="bg2"/>
              </a:solidFill>
              <a:round/>
              <a:headEnd/>
              <a:tailEnd/>
            </a:ln>
          </p:spPr>
          <p:txBody>
            <a:bodyPr/>
            <a:lstStyle/>
            <a:p>
              <a:endParaRPr lang="en-AU"/>
            </a:p>
          </p:txBody>
        </p:sp>
        <p:sp>
          <p:nvSpPr>
            <p:cNvPr id="464" name="Freeform 360"/>
            <p:cNvSpPr>
              <a:spLocks/>
            </p:cNvSpPr>
            <p:nvPr/>
          </p:nvSpPr>
          <p:spPr bwMode="auto">
            <a:xfrm>
              <a:off x="5494338" y="3207544"/>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CCECFF"/>
            </a:solidFill>
            <a:ln w="9525">
              <a:solidFill>
                <a:schemeClr val="bg2"/>
              </a:solidFill>
              <a:round/>
              <a:headEnd/>
              <a:tailEnd/>
            </a:ln>
          </p:spPr>
          <p:txBody>
            <a:bodyPr/>
            <a:lstStyle/>
            <a:p>
              <a:endParaRPr lang="en-AU"/>
            </a:p>
          </p:txBody>
        </p:sp>
        <p:sp>
          <p:nvSpPr>
            <p:cNvPr id="465" name="Freeform 361"/>
            <p:cNvSpPr>
              <a:spLocks/>
            </p:cNvSpPr>
            <p:nvPr/>
          </p:nvSpPr>
          <p:spPr bwMode="auto">
            <a:xfrm>
              <a:off x="5297488" y="3488531"/>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CCECFF"/>
            </a:solidFill>
            <a:ln w="9525">
              <a:solidFill>
                <a:schemeClr val="bg2"/>
              </a:solidFill>
              <a:round/>
              <a:headEnd/>
              <a:tailEnd/>
            </a:ln>
          </p:spPr>
          <p:txBody>
            <a:bodyPr/>
            <a:lstStyle/>
            <a:p>
              <a:endParaRPr lang="en-AU"/>
            </a:p>
          </p:txBody>
        </p:sp>
        <p:sp>
          <p:nvSpPr>
            <p:cNvPr id="466" name="Freeform 362"/>
            <p:cNvSpPr>
              <a:spLocks/>
            </p:cNvSpPr>
            <p:nvPr/>
          </p:nvSpPr>
          <p:spPr bwMode="auto">
            <a:xfrm>
              <a:off x="5345113" y="3082131"/>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CCECFF"/>
            </a:solidFill>
            <a:ln w="9525">
              <a:solidFill>
                <a:schemeClr val="bg2"/>
              </a:solidFill>
              <a:round/>
              <a:headEnd/>
              <a:tailEnd/>
            </a:ln>
          </p:spPr>
          <p:txBody>
            <a:bodyPr/>
            <a:lstStyle/>
            <a:p>
              <a:endParaRPr lang="en-AU"/>
            </a:p>
          </p:txBody>
        </p:sp>
        <p:sp>
          <p:nvSpPr>
            <p:cNvPr id="467" name="Freeform 363"/>
            <p:cNvSpPr>
              <a:spLocks/>
            </p:cNvSpPr>
            <p:nvPr/>
          </p:nvSpPr>
          <p:spPr bwMode="auto">
            <a:xfrm>
              <a:off x="5211763" y="3339306"/>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CCECFF"/>
            </a:solidFill>
            <a:ln w="9525">
              <a:solidFill>
                <a:schemeClr val="bg2"/>
              </a:solidFill>
              <a:round/>
              <a:headEnd/>
              <a:tailEnd/>
            </a:ln>
          </p:spPr>
          <p:txBody>
            <a:bodyPr/>
            <a:lstStyle/>
            <a:p>
              <a:endParaRPr lang="en-AU"/>
            </a:p>
          </p:txBody>
        </p:sp>
        <p:sp>
          <p:nvSpPr>
            <p:cNvPr id="468" name="Freeform 364"/>
            <p:cNvSpPr>
              <a:spLocks/>
            </p:cNvSpPr>
            <p:nvPr/>
          </p:nvSpPr>
          <p:spPr bwMode="auto">
            <a:xfrm>
              <a:off x="5148263" y="4229894"/>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CCECFF"/>
            </a:solidFill>
            <a:ln w="9525">
              <a:solidFill>
                <a:schemeClr val="bg2"/>
              </a:solidFill>
              <a:round/>
              <a:headEnd/>
              <a:tailEnd/>
            </a:ln>
          </p:spPr>
          <p:txBody>
            <a:bodyPr/>
            <a:lstStyle/>
            <a:p>
              <a:endParaRPr lang="en-AU"/>
            </a:p>
          </p:txBody>
        </p:sp>
        <p:sp>
          <p:nvSpPr>
            <p:cNvPr id="469" name="Freeform 365"/>
            <p:cNvSpPr>
              <a:spLocks/>
            </p:cNvSpPr>
            <p:nvPr/>
          </p:nvSpPr>
          <p:spPr bwMode="auto">
            <a:xfrm>
              <a:off x="5148263" y="4229894"/>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CCECFF"/>
            </a:solidFill>
            <a:ln w="9525">
              <a:solidFill>
                <a:schemeClr val="bg2"/>
              </a:solidFill>
              <a:round/>
              <a:headEnd/>
              <a:tailEnd/>
            </a:ln>
          </p:spPr>
          <p:txBody>
            <a:bodyPr/>
            <a:lstStyle/>
            <a:p>
              <a:endParaRPr lang="en-AU"/>
            </a:p>
          </p:txBody>
        </p:sp>
        <p:sp>
          <p:nvSpPr>
            <p:cNvPr id="470" name="Freeform 366"/>
            <p:cNvSpPr>
              <a:spLocks/>
            </p:cNvSpPr>
            <p:nvPr/>
          </p:nvSpPr>
          <p:spPr bwMode="auto">
            <a:xfrm>
              <a:off x="4843463" y="4190206"/>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CCECFF"/>
            </a:solidFill>
            <a:ln w="9525">
              <a:solidFill>
                <a:schemeClr val="bg2"/>
              </a:solidFill>
              <a:round/>
              <a:headEnd/>
              <a:tailEnd/>
            </a:ln>
          </p:spPr>
          <p:txBody>
            <a:bodyPr/>
            <a:lstStyle/>
            <a:p>
              <a:endParaRPr lang="en-AU"/>
            </a:p>
          </p:txBody>
        </p:sp>
        <p:sp>
          <p:nvSpPr>
            <p:cNvPr id="471" name="Freeform 367"/>
            <p:cNvSpPr>
              <a:spLocks/>
            </p:cNvSpPr>
            <p:nvPr/>
          </p:nvSpPr>
          <p:spPr bwMode="auto">
            <a:xfrm>
              <a:off x="6170613" y="4544219"/>
              <a:ext cx="234950"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CCECFF"/>
            </a:solidFill>
            <a:ln w="9525">
              <a:solidFill>
                <a:schemeClr val="bg2"/>
              </a:solidFill>
              <a:round/>
              <a:headEnd/>
              <a:tailEnd/>
            </a:ln>
          </p:spPr>
          <p:txBody>
            <a:bodyPr/>
            <a:lstStyle/>
            <a:p>
              <a:endParaRPr lang="en-AU"/>
            </a:p>
          </p:txBody>
        </p:sp>
        <p:sp>
          <p:nvSpPr>
            <p:cNvPr id="472" name="Freeform 368"/>
            <p:cNvSpPr>
              <a:spLocks/>
            </p:cNvSpPr>
            <p:nvPr/>
          </p:nvSpPr>
          <p:spPr bwMode="auto">
            <a:xfrm>
              <a:off x="5494338" y="4520406"/>
              <a:ext cx="31750"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CCECFF"/>
            </a:solidFill>
            <a:ln w="9525">
              <a:solidFill>
                <a:schemeClr val="bg2"/>
              </a:solidFill>
              <a:round/>
              <a:headEnd/>
              <a:tailEnd/>
            </a:ln>
          </p:spPr>
          <p:txBody>
            <a:bodyPr/>
            <a:lstStyle/>
            <a:p>
              <a:endParaRPr lang="en-AU"/>
            </a:p>
          </p:txBody>
        </p:sp>
        <p:sp>
          <p:nvSpPr>
            <p:cNvPr id="473" name="Freeform 369"/>
            <p:cNvSpPr>
              <a:spLocks/>
            </p:cNvSpPr>
            <p:nvPr/>
          </p:nvSpPr>
          <p:spPr bwMode="auto">
            <a:xfrm>
              <a:off x="5494338" y="4520406"/>
              <a:ext cx="31750"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CCECFF"/>
            </a:solidFill>
            <a:ln w="9525">
              <a:solidFill>
                <a:schemeClr val="bg2"/>
              </a:solidFill>
              <a:round/>
              <a:headEnd/>
              <a:tailEnd/>
            </a:ln>
          </p:spPr>
          <p:txBody>
            <a:bodyPr/>
            <a:lstStyle/>
            <a:p>
              <a:endParaRPr lang="en-AU"/>
            </a:p>
          </p:txBody>
        </p:sp>
        <p:sp>
          <p:nvSpPr>
            <p:cNvPr id="474" name="Freeform 370"/>
            <p:cNvSpPr>
              <a:spLocks/>
            </p:cNvSpPr>
            <p:nvPr/>
          </p:nvSpPr>
          <p:spPr bwMode="auto">
            <a:xfrm>
              <a:off x="5478463" y="4239419"/>
              <a:ext cx="258762"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CCECFF"/>
            </a:solidFill>
            <a:ln w="9525">
              <a:solidFill>
                <a:schemeClr val="bg2"/>
              </a:solidFill>
              <a:round/>
              <a:headEnd/>
              <a:tailEnd/>
            </a:ln>
          </p:spPr>
          <p:txBody>
            <a:bodyPr/>
            <a:lstStyle/>
            <a:p>
              <a:endParaRPr lang="en-AU"/>
            </a:p>
          </p:txBody>
        </p:sp>
        <p:sp>
          <p:nvSpPr>
            <p:cNvPr id="475" name="Freeform 371"/>
            <p:cNvSpPr>
              <a:spLocks/>
            </p:cNvSpPr>
            <p:nvPr/>
          </p:nvSpPr>
          <p:spPr bwMode="auto">
            <a:xfrm>
              <a:off x="5478463" y="4239419"/>
              <a:ext cx="258762"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CCECFF"/>
            </a:solidFill>
            <a:ln w="9525">
              <a:solidFill>
                <a:schemeClr val="bg2"/>
              </a:solidFill>
              <a:round/>
              <a:headEnd/>
              <a:tailEnd/>
            </a:ln>
          </p:spPr>
          <p:txBody>
            <a:bodyPr/>
            <a:lstStyle/>
            <a:p>
              <a:endParaRPr lang="en-AU"/>
            </a:p>
          </p:txBody>
        </p:sp>
        <p:sp>
          <p:nvSpPr>
            <p:cNvPr id="476" name="Freeform 372"/>
            <p:cNvSpPr>
              <a:spLocks/>
            </p:cNvSpPr>
            <p:nvPr/>
          </p:nvSpPr>
          <p:spPr bwMode="auto">
            <a:xfrm>
              <a:off x="5557838" y="5385594"/>
              <a:ext cx="398462"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CCECFF"/>
            </a:solidFill>
            <a:ln w="9525">
              <a:solidFill>
                <a:schemeClr val="bg2"/>
              </a:solidFill>
              <a:round/>
              <a:headEnd/>
              <a:tailEnd/>
            </a:ln>
          </p:spPr>
          <p:txBody>
            <a:bodyPr/>
            <a:lstStyle/>
            <a:p>
              <a:endParaRPr lang="en-AU"/>
            </a:p>
          </p:txBody>
        </p:sp>
        <p:sp>
          <p:nvSpPr>
            <p:cNvPr id="477" name="Freeform 373"/>
            <p:cNvSpPr>
              <a:spLocks/>
            </p:cNvSpPr>
            <p:nvPr/>
          </p:nvSpPr>
          <p:spPr bwMode="auto">
            <a:xfrm>
              <a:off x="5643563" y="5269706"/>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CCECFF"/>
            </a:solidFill>
            <a:ln w="9525">
              <a:solidFill>
                <a:schemeClr val="bg2"/>
              </a:solidFill>
              <a:round/>
              <a:headEnd/>
              <a:tailEnd/>
            </a:ln>
          </p:spPr>
          <p:txBody>
            <a:bodyPr/>
            <a:lstStyle/>
            <a:p>
              <a:endParaRPr lang="en-AU"/>
            </a:p>
          </p:txBody>
        </p:sp>
        <p:sp>
          <p:nvSpPr>
            <p:cNvPr id="478" name="Freeform 374"/>
            <p:cNvSpPr>
              <a:spLocks/>
            </p:cNvSpPr>
            <p:nvPr/>
          </p:nvSpPr>
          <p:spPr bwMode="auto">
            <a:xfrm>
              <a:off x="5886450" y="5088731"/>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CCECFF"/>
            </a:solidFill>
            <a:ln w="9525">
              <a:solidFill>
                <a:schemeClr val="bg2"/>
              </a:solidFill>
              <a:round/>
              <a:headEnd/>
              <a:tailEnd/>
            </a:ln>
          </p:spPr>
          <p:txBody>
            <a:bodyPr/>
            <a:lstStyle/>
            <a:p>
              <a:endParaRPr lang="en-AU"/>
            </a:p>
          </p:txBody>
        </p:sp>
        <p:sp>
          <p:nvSpPr>
            <p:cNvPr id="479" name="Freeform 375"/>
            <p:cNvSpPr>
              <a:spLocks/>
            </p:cNvSpPr>
            <p:nvPr/>
          </p:nvSpPr>
          <p:spPr bwMode="auto">
            <a:xfrm>
              <a:off x="5886450" y="4847431"/>
              <a:ext cx="260350"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CCECFF"/>
            </a:solidFill>
            <a:ln w="9525">
              <a:solidFill>
                <a:schemeClr val="bg2"/>
              </a:solidFill>
              <a:round/>
              <a:headEnd/>
              <a:tailEnd/>
            </a:ln>
          </p:spPr>
          <p:txBody>
            <a:bodyPr/>
            <a:lstStyle/>
            <a:p>
              <a:endParaRPr lang="en-AU"/>
            </a:p>
          </p:txBody>
        </p:sp>
        <p:sp>
          <p:nvSpPr>
            <p:cNvPr id="480" name="Freeform 376"/>
            <p:cNvSpPr>
              <a:spLocks/>
            </p:cNvSpPr>
            <p:nvPr/>
          </p:nvSpPr>
          <p:spPr bwMode="auto">
            <a:xfrm>
              <a:off x="5446713" y="4971256"/>
              <a:ext cx="298450"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CCECFF"/>
            </a:solidFill>
            <a:ln w="9525">
              <a:solidFill>
                <a:schemeClr val="bg2"/>
              </a:solidFill>
              <a:round/>
              <a:headEnd/>
              <a:tailEnd/>
            </a:ln>
          </p:spPr>
          <p:txBody>
            <a:bodyPr/>
            <a:lstStyle/>
            <a:p>
              <a:endParaRPr lang="en-AU"/>
            </a:p>
          </p:txBody>
        </p:sp>
        <p:sp>
          <p:nvSpPr>
            <p:cNvPr id="481" name="Freeform 377"/>
            <p:cNvSpPr>
              <a:spLocks/>
            </p:cNvSpPr>
            <p:nvPr/>
          </p:nvSpPr>
          <p:spPr bwMode="auto">
            <a:xfrm>
              <a:off x="5446713" y="4690269"/>
              <a:ext cx="463550"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CCECFF"/>
            </a:solidFill>
            <a:ln w="9525">
              <a:solidFill>
                <a:schemeClr val="bg2"/>
              </a:solidFill>
              <a:round/>
              <a:headEnd/>
              <a:tailEnd/>
            </a:ln>
          </p:spPr>
          <p:txBody>
            <a:bodyPr/>
            <a:lstStyle/>
            <a:p>
              <a:endParaRPr lang="en-AU"/>
            </a:p>
          </p:txBody>
        </p:sp>
        <p:sp>
          <p:nvSpPr>
            <p:cNvPr id="482" name="Freeform 378"/>
            <p:cNvSpPr>
              <a:spLocks/>
            </p:cNvSpPr>
            <p:nvPr/>
          </p:nvSpPr>
          <p:spPr bwMode="auto">
            <a:xfrm>
              <a:off x="5964238" y="4377531"/>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CCECFF"/>
            </a:solidFill>
            <a:ln w="9525">
              <a:solidFill>
                <a:schemeClr val="bg2"/>
              </a:solidFill>
              <a:round/>
              <a:headEnd/>
              <a:tailEnd/>
            </a:ln>
          </p:spPr>
          <p:txBody>
            <a:bodyPr/>
            <a:lstStyle/>
            <a:p>
              <a:endParaRPr lang="en-AU"/>
            </a:p>
          </p:txBody>
        </p:sp>
        <p:sp>
          <p:nvSpPr>
            <p:cNvPr id="483" name="Freeform 379"/>
            <p:cNvSpPr>
              <a:spLocks/>
            </p:cNvSpPr>
            <p:nvPr/>
          </p:nvSpPr>
          <p:spPr bwMode="auto">
            <a:xfrm>
              <a:off x="5988050" y="4706144"/>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CCECFF"/>
            </a:solidFill>
            <a:ln w="9525">
              <a:solidFill>
                <a:schemeClr val="bg2"/>
              </a:solidFill>
              <a:round/>
              <a:headEnd/>
              <a:tailEnd/>
            </a:ln>
          </p:spPr>
          <p:txBody>
            <a:bodyPr/>
            <a:lstStyle/>
            <a:p>
              <a:endParaRPr lang="en-AU"/>
            </a:p>
          </p:txBody>
        </p:sp>
        <p:sp>
          <p:nvSpPr>
            <p:cNvPr id="484" name="Freeform 380"/>
            <p:cNvSpPr>
              <a:spLocks/>
            </p:cNvSpPr>
            <p:nvPr/>
          </p:nvSpPr>
          <p:spPr bwMode="auto">
            <a:xfrm>
              <a:off x="5767388" y="5214144"/>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CCECFF"/>
            </a:solidFill>
            <a:ln w="9525">
              <a:solidFill>
                <a:schemeClr val="bg2"/>
              </a:solidFill>
              <a:round/>
              <a:headEnd/>
              <a:tailEnd/>
            </a:ln>
          </p:spPr>
          <p:txBody>
            <a:bodyPr/>
            <a:lstStyle/>
            <a:p>
              <a:endParaRPr lang="en-AU"/>
            </a:p>
          </p:txBody>
        </p:sp>
        <p:sp>
          <p:nvSpPr>
            <p:cNvPr id="485" name="Freeform 381"/>
            <p:cNvSpPr>
              <a:spLocks/>
            </p:cNvSpPr>
            <p:nvPr/>
          </p:nvSpPr>
          <p:spPr bwMode="auto">
            <a:xfrm>
              <a:off x="5697538" y="4731544"/>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CCECFF"/>
            </a:solidFill>
            <a:ln w="9525">
              <a:solidFill>
                <a:schemeClr val="bg2"/>
              </a:solidFill>
              <a:round/>
              <a:headEnd/>
              <a:tailEnd/>
            </a:ln>
          </p:spPr>
          <p:txBody>
            <a:bodyPr/>
            <a:lstStyle/>
            <a:p>
              <a:endParaRPr lang="en-AU"/>
            </a:p>
          </p:txBody>
        </p:sp>
        <p:sp>
          <p:nvSpPr>
            <p:cNvPr id="486" name="Freeform 382"/>
            <p:cNvSpPr>
              <a:spLocks/>
            </p:cNvSpPr>
            <p:nvPr/>
          </p:nvSpPr>
          <p:spPr bwMode="auto">
            <a:xfrm>
              <a:off x="5024438" y="4448969"/>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CCECFF"/>
            </a:solidFill>
            <a:ln w="9525">
              <a:solidFill>
                <a:schemeClr val="bg2"/>
              </a:solidFill>
              <a:round/>
              <a:headEnd/>
              <a:tailEnd/>
            </a:ln>
          </p:spPr>
          <p:txBody>
            <a:bodyPr/>
            <a:lstStyle/>
            <a:p>
              <a:endParaRPr lang="en-AU"/>
            </a:p>
          </p:txBody>
        </p:sp>
        <p:sp>
          <p:nvSpPr>
            <p:cNvPr id="487" name="Freeform 383"/>
            <p:cNvSpPr>
              <a:spLocks/>
            </p:cNvSpPr>
            <p:nvPr/>
          </p:nvSpPr>
          <p:spPr bwMode="auto">
            <a:xfrm>
              <a:off x="5024438" y="4448969"/>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CCECFF"/>
            </a:solidFill>
            <a:ln w="9525">
              <a:solidFill>
                <a:schemeClr val="bg2"/>
              </a:solidFill>
              <a:round/>
              <a:headEnd/>
              <a:tailEnd/>
            </a:ln>
          </p:spPr>
          <p:txBody>
            <a:bodyPr/>
            <a:lstStyle/>
            <a:p>
              <a:endParaRPr lang="en-AU"/>
            </a:p>
          </p:txBody>
        </p:sp>
        <p:sp>
          <p:nvSpPr>
            <p:cNvPr id="488" name="Freeform 384"/>
            <p:cNvSpPr>
              <a:spLocks/>
            </p:cNvSpPr>
            <p:nvPr/>
          </p:nvSpPr>
          <p:spPr bwMode="auto">
            <a:xfrm>
              <a:off x="5148263" y="4552156"/>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CCECFF"/>
            </a:solidFill>
            <a:ln w="9525">
              <a:solidFill>
                <a:schemeClr val="bg2"/>
              </a:solidFill>
              <a:round/>
              <a:headEnd/>
              <a:tailEnd/>
            </a:ln>
          </p:spPr>
          <p:txBody>
            <a:bodyPr/>
            <a:lstStyle/>
            <a:p>
              <a:endParaRPr lang="en-AU"/>
            </a:p>
          </p:txBody>
        </p:sp>
        <p:sp>
          <p:nvSpPr>
            <p:cNvPr id="489" name="Freeform 385"/>
            <p:cNvSpPr>
              <a:spLocks/>
            </p:cNvSpPr>
            <p:nvPr/>
          </p:nvSpPr>
          <p:spPr bwMode="auto">
            <a:xfrm>
              <a:off x="5148263" y="4552156"/>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CCECFF"/>
            </a:solidFill>
            <a:ln w="9525">
              <a:solidFill>
                <a:schemeClr val="bg2"/>
              </a:solidFill>
              <a:round/>
              <a:headEnd/>
              <a:tailEnd/>
            </a:ln>
          </p:spPr>
          <p:txBody>
            <a:bodyPr/>
            <a:lstStyle/>
            <a:p>
              <a:endParaRPr lang="en-AU"/>
            </a:p>
          </p:txBody>
        </p:sp>
        <p:sp>
          <p:nvSpPr>
            <p:cNvPr id="490" name="Freeform 386"/>
            <p:cNvSpPr>
              <a:spLocks/>
            </p:cNvSpPr>
            <p:nvPr/>
          </p:nvSpPr>
          <p:spPr bwMode="auto">
            <a:xfrm>
              <a:off x="5070475" y="4558506"/>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CCECFF"/>
            </a:solidFill>
            <a:ln w="9525">
              <a:solidFill>
                <a:schemeClr val="bg2"/>
              </a:solidFill>
              <a:round/>
              <a:headEnd/>
              <a:tailEnd/>
            </a:ln>
          </p:spPr>
          <p:txBody>
            <a:bodyPr/>
            <a:lstStyle/>
            <a:p>
              <a:endParaRPr lang="en-AU"/>
            </a:p>
          </p:txBody>
        </p:sp>
        <p:sp>
          <p:nvSpPr>
            <p:cNvPr id="491" name="Freeform 387"/>
            <p:cNvSpPr>
              <a:spLocks/>
            </p:cNvSpPr>
            <p:nvPr/>
          </p:nvSpPr>
          <p:spPr bwMode="auto">
            <a:xfrm>
              <a:off x="5221288" y="4456906"/>
              <a:ext cx="296862"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CCECFF"/>
            </a:solidFill>
            <a:ln w="9525">
              <a:solidFill>
                <a:schemeClr val="bg2"/>
              </a:solidFill>
              <a:round/>
              <a:headEnd/>
              <a:tailEnd/>
            </a:ln>
          </p:spPr>
          <p:txBody>
            <a:bodyPr/>
            <a:lstStyle/>
            <a:p>
              <a:endParaRPr lang="en-AU"/>
            </a:p>
          </p:txBody>
        </p:sp>
        <p:sp>
          <p:nvSpPr>
            <p:cNvPr id="492" name="Freeform 388"/>
            <p:cNvSpPr>
              <a:spLocks/>
            </p:cNvSpPr>
            <p:nvPr/>
          </p:nvSpPr>
          <p:spPr bwMode="auto">
            <a:xfrm>
              <a:off x="5510213" y="4558506"/>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CCECFF"/>
            </a:solidFill>
            <a:ln w="9525">
              <a:solidFill>
                <a:schemeClr val="bg2"/>
              </a:solidFill>
              <a:round/>
              <a:headEnd/>
              <a:tailEnd/>
            </a:ln>
          </p:spPr>
          <p:txBody>
            <a:bodyPr/>
            <a:lstStyle/>
            <a:p>
              <a:endParaRPr lang="en-AU"/>
            </a:p>
          </p:txBody>
        </p:sp>
        <p:sp>
          <p:nvSpPr>
            <p:cNvPr id="493" name="Freeform 389"/>
            <p:cNvSpPr>
              <a:spLocks/>
            </p:cNvSpPr>
            <p:nvPr/>
          </p:nvSpPr>
          <p:spPr bwMode="auto">
            <a:xfrm>
              <a:off x="5416550" y="4731544"/>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CCECFF"/>
            </a:solidFill>
            <a:ln w="9525">
              <a:solidFill>
                <a:schemeClr val="bg2"/>
              </a:solidFill>
              <a:round/>
              <a:headEnd/>
              <a:tailEnd/>
            </a:ln>
          </p:spPr>
          <p:txBody>
            <a:bodyPr/>
            <a:lstStyle/>
            <a:p>
              <a:endParaRPr lang="en-AU"/>
            </a:p>
          </p:txBody>
        </p:sp>
        <p:sp>
          <p:nvSpPr>
            <p:cNvPr id="494" name="Freeform 390"/>
            <p:cNvSpPr>
              <a:spLocks/>
            </p:cNvSpPr>
            <p:nvPr/>
          </p:nvSpPr>
          <p:spPr bwMode="auto">
            <a:xfrm>
              <a:off x="5376863" y="4779169"/>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CCECFF"/>
            </a:solidFill>
            <a:ln w="9525">
              <a:solidFill>
                <a:schemeClr val="bg2"/>
              </a:solidFill>
              <a:round/>
              <a:headEnd/>
              <a:tailEnd/>
            </a:ln>
          </p:spPr>
          <p:txBody>
            <a:bodyPr/>
            <a:lstStyle/>
            <a:p>
              <a:endParaRPr lang="en-AU"/>
            </a:p>
          </p:txBody>
        </p:sp>
        <p:sp>
          <p:nvSpPr>
            <p:cNvPr id="495" name="Freeform 391"/>
            <p:cNvSpPr>
              <a:spLocks/>
            </p:cNvSpPr>
            <p:nvPr/>
          </p:nvSpPr>
          <p:spPr bwMode="auto">
            <a:xfrm>
              <a:off x="5345113" y="4520406"/>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CCECFF"/>
            </a:solidFill>
            <a:ln w="9525">
              <a:solidFill>
                <a:schemeClr val="bg2"/>
              </a:solidFill>
              <a:round/>
              <a:headEnd/>
              <a:tailEnd/>
            </a:ln>
          </p:spPr>
          <p:txBody>
            <a:bodyPr/>
            <a:lstStyle/>
            <a:p>
              <a:endParaRPr lang="en-AU"/>
            </a:p>
          </p:txBody>
        </p:sp>
        <p:sp>
          <p:nvSpPr>
            <p:cNvPr id="496" name="Freeform 392"/>
            <p:cNvSpPr>
              <a:spLocks/>
            </p:cNvSpPr>
            <p:nvPr/>
          </p:nvSpPr>
          <p:spPr bwMode="auto">
            <a:xfrm>
              <a:off x="5345113" y="4520406"/>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CCECFF"/>
            </a:solidFill>
            <a:ln w="9525">
              <a:solidFill>
                <a:schemeClr val="bg2"/>
              </a:solidFill>
              <a:round/>
              <a:headEnd/>
              <a:tailEnd/>
            </a:ln>
          </p:spPr>
          <p:txBody>
            <a:bodyPr/>
            <a:lstStyle/>
            <a:p>
              <a:endParaRPr lang="en-AU"/>
            </a:p>
          </p:txBody>
        </p:sp>
        <p:sp>
          <p:nvSpPr>
            <p:cNvPr id="497" name="Freeform 393"/>
            <p:cNvSpPr>
              <a:spLocks/>
            </p:cNvSpPr>
            <p:nvPr/>
          </p:nvSpPr>
          <p:spPr bwMode="auto">
            <a:xfrm>
              <a:off x="5172075" y="4510881"/>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CCECFF"/>
            </a:solidFill>
            <a:ln w="9525">
              <a:solidFill>
                <a:schemeClr val="bg2"/>
              </a:solidFill>
              <a:round/>
              <a:headEnd/>
              <a:tailEnd/>
            </a:ln>
          </p:spPr>
          <p:txBody>
            <a:bodyPr/>
            <a:lstStyle/>
            <a:p>
              <a:endParaRPr lang="en-AU"/>
            </a:p>
          </p:txBody>
        </p:sp>
        <p:sp>
          <p:nvSpPr>
            <p:cNvPr id="498" name="Freeform 394"/>
            <p:cNvSpPr>
              <a:spLocks/>
            </p:cNvSpPr>
            <p:nvPr/>
          </p:nvSpPr>
          <p:spPr bwMode="auto">
            <a:xfrm>
              <a:off x="5148263" y="4552156"/>
              <a:ext cx="55562"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CCECFF"/>
            </a:solidFill>
            <a:ln w="9525">
              <a:solidFill>
                <a:schemeClr val="bg2"/>
              </a:solidFill>
              <a:round/>
              <a:headEnd/>
              <a:tailEnd/>
            </a:ln>
          </p:spPr>
          <p:txBody>
            <a:bodyPr/>
            <a:lstStyle/>
            <a:p>
              <a:endParaRPr lang="en-AU"/>
            </a:p>
          </p:txBody>
        </p:sp>
        <p:sp>
          <p:nvSpPr>
            <p:cNvPr id="499" name="Freeform 395"/>
            <p:cNvSpPr>
              <a:spLocks/>
            </p:cNvSpPr>
            <p:nvPr/>
          </p:nvSpPr>
          <p:spPr bwMode="auto">
            <a:xfrm>
              <a:off x="5440363" y="5247481"/>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CCECFF"/>
            </a:solidFill>
            <a:ln w="9525">
              <a:solidFill>
                <a:schemeClr val="bg2"/>
              </a:solidFill>
              <a:round/>
              <a:headEnd/>
              <a:tailEnd/>
            </a:ln>
          </p:spPr>
          <p:txBody>
            <a:bodyPr/>
            <a:lstStyle/>
            <a:p>
              <a:endParaRPr lang="en-AU"/>
            </a:p>
          </p:txBody>
        </p:sp>
        <p:sp>
          <p:nvSpPr>
            <p:cNvPr id="500" name="Freeform 396"/>
            <p:cNvSpPr>
              <a:spLocks/>
            </p:cNvSpPr>
            <p:nvPr/>
          </p:nvSpPr>
          <p:spPr bwMode="auto">
            <a:xfrm>
              <a:off x="5172075" y="4355306"/>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CCECFF"/>
            </a:solidFill>
            <a:ln w="9525">
              <a:solidFill>
                <a:schemeClr val="bg2"/>
              </a:solidFill>
              <a:round/>
              <a:headEnd/>
              <a:tailEnd/>
            </a:ln>
          </p:spPr>
          <p:txBody>
            <a:bodyPr/>
            <a:lstStyle/>
            <a:p>
              <a:endParaRPr lang="en-AU"/>
            </a:p>
          </p:txBody>
        </p:sp>
        <p:sp>
          <p:nvSpPr>
            <p:cNvPr id="501" name="Freeform 397"/>
            <p:cNvSpPr>
              <a:spLocks/>
            </p:cNvSpPr>
            <p:nvPr/>
          </p:nvSpPr>
          <p:spPr bwMode="auto">
            <a:xfrm>
              <a:off x="865188" y="2282031"/>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CCECFF"/>
            </a:solidFill>
            <a:ln w="9525">
              <a:solidFill>
                <a:schemeClr val="bg2"/>
              </a:solidFill>
              <a:round/>
              <a:headEnd/>
              <a:tailEnd/>
            </a:ln>
          </p:spPr>
          <p:txBody>
            <a:bodyPr/>
            <a:lstStyle/>
            <a:p>
              <a:endParaRPr lang="en-AU"/>
            </a:p>
          </p:txBody>
        </p:sp>
        <p:sp>
          <p:nvSpPr>
            <p:cNvPr id="502" name="Freeform 398"/>
            <p:cNvSpPr>
              <a:spLocks/>
            </p:cNvSpPr>
            <p:nvPr/>
          </p:nvSpPr>
          <p:spPr bwMode="auto">
            <a:xfrm>
              <a:off x="1541463" y="2243931"/>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CCECFF"/>
            </a:solidFill>
            <a:ln w="9525">
              <a:solidFill>
                <a:schemeClr val="bg2"/>
              </a:solidFill>
              <a:round/>
              <a:headEnd/>
              <a:tailEnd/>
            </a:ln>
          </p:spPr>
          <p:txBody>
            <a:bodyPr/>
            <a:lstStyle/>
            <a:p>
              <a:endParaRPr lang="en-AU"/>
            </a:p>
          </p:txBody>
        </p:sp>
        <p:sp>
          <p:nvSpPr>
            <p:cNvPr id="503" name="Freeform 399"/>
            <p:cNvSpPr>
              <a:spLocks/>
            </p:cNvSpPr>
            <p:nvPr/>
          </p:nvSpPr>
          <p:spPr bwMode="auto">
            <a:xfrm>
              <a:off x="1941513" y="3453606"/>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CCECFF"/>
            </a:solidFill>
            <a:ln w="9525">
              <a:solidFill>
                <a:schemeClr val="bg2"/>
              </a:solidFill>
              <a:round/>
              <a:headEnd/>
              <a:tailEnd/>
            </a:ln>
          </p:spPr>
          <p:txBody>
            <a:bodyPr/>
            <a:lstStyle/>
            <a:p>
              <a:endParaRPr lang="en-AU"/>
            </a:p>
          </p:txBody>
        </p:sp>
        <p:sp>
          <p:nvSpPr>
            <p:cNvPr id="504" name="Freeform 400"/>
            <p:cNvSpPr>
              <a:spLocks/>
            </p:cNvSpPr>
            <p:nvPr/>
          </p:nvSpPr>
          <p:spPr bwMode="auto">
            <a:xfrm>
              <a:off x="2857500" y="4460081"/>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CCECFF"/>
            </a:solidFill>
            <a:ln w="9525">
              <a:solidFill>
                <a:schemeClr val="bg2"/>
              </a:solidFill>
              <a:round/>
              <a:headEnd/>
              <a:tailEnd/>
            </a:ln>
          </p:spPr>
          <p:txBody>
            <a:bodyPr/>
            <a:lstStyle/>
            <a:p>
              <a:endParaRPr lang="en-AU"/>
            </a:p>
          </p:txBody>
        </p:sp>
        <p:sp>
          <p:nvSpPr>
            <p:cNvPr id="505" name="Freeform 401"/>
            <p:cNvSpPr>
              <a:spLocks/>
            </p:cNvSpPr>
            <p:nvPr/>
          </p:nvSpPr>
          <p:spPr bwMode="auto">
            <a:xfrm>
              <a:off x="2897188" y="4563269"/>
              <a:ext cx="95250"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CCECFF"/>
            </a:solidFill>
            <a:ln w="9525">
              <a:solidFill>
                <a:schemeClr val="bg2"/>
              </a:solidFill>
              <a:round/>
              <a:headEnd/>
              <a:tailEnd/>
            </a:ln>
          </p:spPr>
          <p:txBody>
            <a:bodyPr/>
            <a:lstStyle/>
            <a:p>
              <a:endParaRPr lang="en-AU"/>
            </a:p>
          </p:txBody>
        </p:sp>
        <p:sp>
          <p:nvSpPr>
            <p:cNvPr id="506" name="Freeform 402"/>
            <p:cNvSpPr>
              <a:spLocks/>
            </p:cNvSpPr>
            <p:nvPr/>
          </p:nvSpPr>
          <p:spPr bwMode="auto">
            <a:xfrm>
              <a:off x="2984500" y="4602956"/>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CCECFF"/>
            </a:solidFill>
            <a:ln w="9525">
              <a:solidFill>
                <a:schemeClr val="bg2"/>
              </a:solidFill>
              <a:round/>
              <a:headEnd/>
              <a:tailEnd/>
            </a:ln>
          </p:spPr>
          <p:txBody>
            <a:bodyPr/>
            <a:lstStyle/>
            <a:p>
              <a:endParaRPr lang="en-AU"/>
            </a:p>
          </p:txBody>
        </p:sp>
        <p:sp>
          <p:nvSpPr>
            <p:cNvPr id="507" name="Freeform 403"/>
            <p:cNvSpPr>
              <a:spLocks/>
            </p:cNvSpPr>
            <p:nvPr/>
          </p:nvSpPr>
          <p:spPr bwMode="auto">
            <a:xfrm>
              <a:off x="3078163" y="4533106"/>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CCECFF"/>
            </a:solidFill>
            <a:ln w="9525">
              <a:solidFill>
                <a:schemeClr val="bg2"/>
              </a:solidFill>
              <a:round/>
              <a:headEnd/>
              <a:tailEnd/>
            </a:ln>
          </p:spPr>
          <p:txBody>
            <a:bodyPr/>
            <a:lstStyle/>
            <a:p>
              <a:endParaRPr lang="en-AU"/>
            </a:p>
          </p:txBody>
        </p:sp>
        <p:sp>
          <p:nvSpPr>
            <p:cNvPr id="508" name="Freeform 404"/>
            <p:cNvSpPr>
              <a:spLocks/>
            </p:cNvSpPr>
            <p:nvPr/>
          </p:nvSpPr>
          <p:spPr bwMode="auto">
            <a:xfrm>
              <a:off x="3173413" y="4798219"/>
              <a:ext cx="195262"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CCECFF"/>
            </a:solidFill>
            <a:ln w="9525">
              <a:solidFill>
                <a:schemeClr val="bg2"/>
              </a:solidFill>
              <a:round/>
              <a:headEnd/>
              <a:tailEnd/>
            </a:ln>
          </p:spPr>
          <p:txBody>
            <a:bodyPr/>
            <a:lstStyle/>
            <a:p>
              <a:endParaRPr lang="en-AU"/>
            </a:p>
          </p:txBody>
        </p:sp>
        <p:sp>
          <p:nvSpPr>
            <p:cNvPr id="509" name="Freeform 405"/>
            <p:cNvSpPr>
              <a:spLocks/>
            </p:cNvSpPr>
            <p:nvPr/>
          </p:nvSpPr>
          <p:spPr bwMode="auto">
            <a:xfrm>
              <a:off x="3173413" y="4798219"/>
              <a:ext cx="195262"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CCECFF"/>
            </a:solidFill>
            <a:ln w="9525">
              <a:solidFill>
                <a:schemeClr val="bg2"/>
              </a:solidFill>
              <a:round/>
              <a:headEnd/>
              <a:tailEnd/>
            </a:ln>
          </p:spPr>
          <p:txBody>
            <a:bodyPr/>
            <a:lstStyle/>
            <a:p>
              <a:endParaRPr lang="en-AU"/>
            </a:p>
          </p:txBody>
        </p:sp>
        <p:sp>
          <p:nvSpPr>
            <p:cNvPr id="510" name="Freeform 406"/>
            <p:cNvSpPr>
              <a:spLocks/>
            </p:cNvSpPr>
            <p:nvPr/>
          </p:nvSpPr>
          <p:spPr bwMode="auto">
            <a:xfrm>
              <a:off x="3517900" y="4625181"/>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CCECFF"/>
            </a:solidFill>
            <a:ln w="9525">
              <a:solidFill>
                <a:schemeClr val="bg2"/>
              </a:solidFill>
              <a:round/>
              <a:headEnd/>
              <a:tailEnd/>
            </a:ln>
          </p:spPr>
          <p:txBody>
            <a:bodyPr/>
            <a:lstStyle/>
            <a:p>
              <a:endParaRPr lang="en-AU"/>
            </a:p>
          </p:txBody>
        </p:sp>
        <p:sp>
          <p:nvSpPr>
            <p:cNvPr id="511" name="Freeform 407"/>
            <p:cNvSpPr>
              <a:spLocks/>
            </p:cNvSpPr>
            <p:nvPr/>
          </p:nvSpPr>
          <p:spPr bwMode="auto">
            <a:xfrm>
              <a:off x="3517900" y="4625181"/>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12" name="Freeform 408"/>
            <p:cNvSpPr>
              <a:spLocks/>
            </p:cNvSpPr>
            <p:nvPr/>
          </p:nvSpPr>
          <p:spPr bwMode="auto">
            <a:xfrm>
              <a:off x="3692525" y="4696619"/>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13" name="Freeform 409"/>
            <p:cNvSpPr>
              <a:spLocks/>
            </p:cNvSpPr>
            <p:nvPr/>
          </p:nvSpPr>
          <p:spPr bwMode="auto">
            <a:xfrm>
              <a:off x="3221038" y="5391944"/>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CCECFF"/>
            </a:solidFill>
            <a:ln w="9525">
              <a:solidFill>
                <a:schemeClr val="bg2"/>
              </a:solidFill>
              <a:round/>
              <a:headEnd/>
              <a:tailEnd/>
            </a:ln>
          </p:spPr>
          <p:txBody>
            <a:bodyPr/>
            <a:lstStyle/>
            <a:p>
              <a:endParaRPr lang="en-AU"/>
            </a:p>
          </p:txBody>
        </p:sp>
        <p:sp>
          <p:nvSpPr>
            <p:cNvPr id="514" name="Freeform 410"/>
            <p:cNvSpPr>
              <a:spLocks/>
            </p:cNvSpPr>
            <p:nvPr/>
          </p:nvSpPr>
          <p:spPr bwMode="auto">
            <a:xfrm>
              <a:off x="3478213" y="5326856"/>
              <a:ext cx="222250"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CCECFF"/>
            </a:solidFill>
            <a:ln w="9525">
              <a:solidFill>
                <a:schemeClr val="bg2"/>
              </a:solidFill>
              <a:round/>
              <a:headEnd/>
              <a:tailEnd/>
            </a:ln>
          </p:spPr>
          <p:txBody>
            <a:bodyPr/>
            <a:lstStyle/>
            <a:p>
              <a:endParaRPr lang="en-AU"/>
            </a:p>
          </p:txBody>
        </p:sp>
        <p:sp>
          <p:nvSpPr>
            <p:cNvPr id="515" name="Freeform 411"/>
            <p:cNvSpPr>
              <a:spLocks/>
            </p:cNvSpPr>
            <p:nvPr/>
          </p:nvSpPr>
          <p:spPr bwMode="auto">
            <a:xfrm>
              <a:off x="3590925" y="5617369"/>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CCECFF"/>
            </a:solidFill>
            <a:ln w="9525">
              <a:solidFill>
                <a:schemeClr val="bg2"/>
              </a:solidFill>
              <a:round/>
              <a:headEnd/>
              <a:tailEnd/>
            </a:ln>
          </p:spPr>
          <p:txBody>
            <a:bodyPr/>
            <a:lstStyle/>
            <a:p>
              <a:endParaRPr lang="en-AU"/>
            </a:p>
          </p:txBody>
        </p:sp>
        <p:sp>
          <p:nvSpPr>
            <p:cNvPr id="516" name="Freeform 412"/>
            <p:cNvSpPr>
              <a:spLocks/>
            </p:cNvSpPr>
            <p:nvPr/>
          </p:nvSpPr>
          <p:spPr bwMode="auto">
            <a:xfrm>
              <a:off x="3305175" y="5087144"/>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CCECFF"/>
            </a:solidFill>
            <a:ln w="9525">
              <a:solidFill>
                <a:schemeClr val="bg2"/>
              </a:solidFill>
              <a:round/>
              <a:headEnd/>
              <a:tailEnd/>
            </a:ln>
          </p:spPr>
          <p:txBody>
            <a:bodyPr/>
            <a:lstStyle/>
            <a:p>
              <a:endParaRPr lang="en-AU"/>
            </a:p>
          </p:txBody>
        </p:sp>
        <p:sp>
          <p:nvSpPr>
            <p:cNvPr id="517" name="Freeform 413"/>
            <p:cNvSpPr>
              <a:spLocks/>
            </p:cNvSpPr>
            <p:nvPr/>
          </p:nvSpPr>
          <p:spPr bwMode="auto">
            <a:xfrm>
              <a:off x="3221038" y="4704556"/>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18" name="Freeform 414"/>
            <p:cNvSpPr>
              <a:spLocks/>
            </p:cNvSpPr>
            <p:nvPr/>
          </p:nvSpPr>
          <p:spPr bwMode="auto">
            <a:xfrm>
              <a:off x="3597275" y="5336381"/>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CCECFF"/>
            </a:solidFill>
            <a:ln w="9525">
              <a:solidFill>
                <a:schemeClr val="bg2"/>
              </a:solidFill>
              <a:round/>
              <a:headEnd/>
              <a:tailEnd/>
            </a:ln>
          </p:spPr>
          <p:txBody>
            <a:bodyPr/>
            <a:lstStyle/>
            <a:p>
              <a:endParaRPr lang="en-AU"/>
            </a:p>
          </p:txBody>
        </p:sp>
        <p:sp>
          <p:nvSpPr>
            <p:cNvPr id="519" name="Freeform 415"/>
            <p:cNvSpPr>
              <a:spLocks/>
            </p:cNvSpPr>
            <p:nvPr/>
          </p:nvSpPr>
          <p:spPr bwMode="auto">
            <a:xfrm>
              <a:off x="3597275" y="5336381"/>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CCECFF"/>
            </a:solidFill>
            <a:ln w="9525">
              <a:solidFill>
                <a:schemeClr val="bg2"/>
              </a:solidFill>
              <a:round/>
              <a:headEnd/>
              <a:tailEnd/>
            </a:ln>
          </p:spPr>
          <p:txBody>
            <a:bodyPr/>
            <a:lstStyle/>
            <a:p>
              <a:endParaRPr lang="en-AU"/>
            </a:p>
          </p:txBody>
        </p:sp>
        <p:sp>
          <p:nvSpPr>
            <p:cNvPr id="520" name="Freeform 416"/>
            <p:cNvSpPr>
              <a:spLocks/>
            </p:cNvSpPr>
            <p:nvPr/>
          </p:nvSpPr>
          <p:spPr bwMode="auto">
            <a:xfrm>
              <a:off x="3603625" y="4680744"/>
              <a:ext cx="96838"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CCECFF"/>
            </a:solidFill>
            <a:ln w="9525">
              <a:solidFill>
                <a:schemeClr val="bg2"/>
              </a:solidFill>
              <a:round/>
              <a:headEnd/>
              <a:tailEnd/>
            </a:ln>
          </p:spPr>
          <p:txBody>
            <a:bodyPr/>
            <a:lstStyle/>
            <a:p>
              <a:endParaRPr lang="en-AU"/>
            </a:p>
          </p:txBody>
        </p:sp>
        <p:sp>
          <p:nvSpPr>
            <p:cNvPr id="521" name="Freeform 417"/>
            <p:cNvSpPr>
              <a:spLocks/>
            </p:cNvSpPr>
            <p:nvPr/>
          </p:nvSpPr>
          <p:spPr bwMode="auto">
            <a:xfrm>
              <a:off x="3603625" y="4680744"/>
              <a:ext cx="96838"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22" name="Freeform 418"/>
            <p:cNvSpPr>
              <a:spLocks/>
            </p:cNvSpPr>
            <p:nvPr/>
          </p:nvSpPr>
          <p:spPr bwMode="auto">
            <a:xfrm>
              <a:off x="3230563" y="4539456"/>
              <a:ext cx="334962"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CCECFF"/>
            </a:solidFill>
            <a:ln w="9525">
              <a:solidFill>
                <a:schemeClr val="bg2"/>
              </a:solidFill>
              <a:round/>
              <a:headEnd/>
              <a:tailEnd/>
            </a:ln>
          </p:spPr>
          <p:txBody>
            <a:bodyPr/>
            <a:lstStyle/>
            <a:p>
              <a:endParaRPr lang="en-AU"/>
            </a:p>
          </p:txBody>
        </p:sp>
        <p:sp>
          <p:nvSpPr>
            <p:cNvPr id="523" name="Freeform 419"/>
            <p:cNvSpPr>
              <a:spLocks/>
            </p:cNvSpPr>
            <p:nvPr/>
          </p:nvSpPr>
          <p:spPr bwMode="auto">
            <a:xfrm>
              <a:off x="3016250" y="4852194"/>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CCECFF"/>
            </a:solidFill>
            <a:ln w="9525">
              <a:solidFill>
                <a:schemeClr val="bg2"/>
              </a:solidFill>
              <a:round/>
              <a:headEnd/>
              <a:tailEnd/>
            </a:ln>
          </p:spPr>
          <p:txBody>
            <a:bodyPr/>
            <a:lstStyle/>
            <a:p>
              <a:endParaRPr lang="en-AU"/>
            </a:p>
          </p:txBody>
        </p:sp>
        <p:sp>
          <p:nvSpPr>
            <p:cNvPr id="524" name="Freeform 420"/>
            <p:cNvSpPr>
              <a:spLocks/>
            </p:cNvSpPr>
            <p:nvPr/>
          </p:nvSpPr>
          <p:spPr bwMode="auto">
            <a:xfrm>
              <a:off x="3016250" y="4852194"/>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CCECFF"/>
            </a:solidFill>
            <a:ln w="9525">
              <a:solidFill>
                <a:schemeClr val="bg2"/>
              </a:solidFill>
              <a:round/>
              <a:headEnd/>
              <a:tailEnd/>
            </a:ln>
          </p:spPr>
          <p:txBody>
            <a:bodyPr/>
            <a:lstStyle/>
            <a:p>
              <a:endParaRPr lang="en-AU"/>
            </a:p>
          </p:txBody>
        </p:sp>
        <p:sp>
          <p:nvSpPr>
            <p:cNvPr id="525" name="Freeform 421"/>
            <p:cNvSpPr>
              <a:spLocks/>
            </p:cNvSpPr>
            <p:nvPr/>
          </p:nvSpPr>
          <p:spPr bwMode="auto">
            <a:xfrm>
              <a:off x="3038475" y="4804569"/>
              <a:ext cx="134938"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CCECFF"/>
            </a:solidFill>
            <a:ln w="9525">
              <a:solidFill>
                <a:schemeClr val="bg2"/>
              </a:solidFill>
              <a:round/>
              <a:headEnd/>
              <a:tailEnd/>
            </a:ln>
          </p:spPr>
          <p:txBody>
            <a:bodyPr/>
            <a:lstStyle/>
            <a:p>
              <a:endParaRPr lang="en-AU"/>
            </a:p>
          </p:txBody>
        </p:sp>
        <p:sp>
          <p:nvSpPr>
            <p:cNvPr id="526" name="Freeform 422"/>
            <p:cNvSpPr>
              <a:spLocks/>
            </p:cNvSpPr>
            <p:nvPr/>
          </p:nvSpPr>
          <p:spPr bwMode="auto">
            <a:xfrm>
              <a:off x="2817813" y="4437856"/>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CCECFF"/>
            </a:solidFill>
            <a:ln w="9525">
              <a:solidFill>
                <a:schemeClr val="bg2"/>
              </a:solidFill>
              <a:round/>
              <a:headEnd/>
              <a:tailEnd/>
            </a:ln>
          </p:spPr>
          <p:txBody>
            <a:bodyPr/>
            <a:lstStyle/>
            <a:p>
              <a:endParaRPr lang="en-AU"/>
            </a:p>
          </p:txBody>
        </p:sp>
        <p:sp>
          <p:nvSpPr>
            <p:cNvPr id="527" name="Freeform 423"/>
            <p:cNvSpPr>
              <a:spLocks/>
            </p:cNvSpPr>
            <p:nvPr/>
          </p:nvSpPr>
          <p:spPr bwMode="auto">
            <a:xfrm>
              <a:off x="2738438" y="4396581"/>
              <a:ext cx="119062"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CCECFF"/>
            </a:solidFill>
            <a:ln w="9525">
              <a:solidFill>
                <a:schemeClr val="bg2"/>
              </a:solidFill>
              <a:round/>
              <a:headEnd/>
              <a:tailEnd/>
            </a:ln>
          </p:spPr>
          <p:txBody>
            <a:bodyPr/>
            <a:lstStyle/>
            <a:p>
              <a:endParaRPr lang="en-AU"/>
            </a:p>
          </p:txBody>
        </p:sp>
        <p:sp>
          <p:nvSpPr>
            <p:cNvPr id="528" name="Freeform 424"/>
            <p:cNvSpPr>
              <a:spLocks/>
            </p:cNvSpPr>
            <p:nvPr/>
          </p:nvSpPr>
          <p:spPr bwMode="auto">
            <a:xfrm>
              <a:off x="2128838" y="3983831"/>
              <a:ext cx="754062"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CCECFF"/>
            </a:solidFill>
            <a:ln w="9525">
              <a:solidFill>
                <a:schemeClr val="bg2"/>
              </a:solidFill>
              <a:round/>
              <a:headEnd/>
              <a:tailEnd/>
            </a:ln>
          </p:spPr>
          <p:txBody>
            <a:bodyPr/>
            <a:lstStyle/>
            <a:p>
              <a:endParaRPr lang="en-AU"/>
            </a:p>
          </p:txBody>
        </p:sp>
        <p:sp>
          <p:nvSpPr>
            <p:cNvPr id="529" name="Freeform 425"/>
            <p:cNvSpPr>
              <a:spLocks/>
            </p:cNvSpPr>
            <p:nvPr/>
          </p:nvSpPr>
          <p:spPr bwMode="auto">
            <a:xfrm rot="20747712">
              <a:off x="3362325" y="2005806"/>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CCECFF"/>
            </a:solidFill>
            <a:ln w="9525">
              <a:solidFill>
                <a:schemeClr val="bg2"/>
              </a:solidFill>
              <a:round/>
              <a:headEnd/>
              <a:tailEnd/>
            </a:ln>
          </p:spPr>
          <p:txBody>
            <a:bodyPr/>
            <a:lstStyle/>
            <a:p>
              <a:endParaRPr lang="en-AU"/>
            </a:p>
          </p:txBody>
        </p:sp>
        <p:sp>
          <p:nvSpPr>
            <p:cNvPr id="530" name="Freeform 426"/>
            <p:cNvSpPr>
              <a:spLocks/>
            </p:cNvSpPr>
            <p:nvPr/>
          </p:nvSpPr>
          <p:spPr bwMode="auto">
            <a:xfrm>
              <a:off x="2395538" y="2247106"/>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CCECFF"/>
            </a:solidFill>
            <a:ln w="9525">
              <a:solidFill>
                <a:schemeClr val="bg2"/>
              </a:solidFill>
              <a:round/>
              <a:headEnd/>
              <a:tailEnd/>
            </a:ln>
          </p:spPr>
          <p:txBody>
            <a:bodyPr/>
            <a:lstStyle/>
            <a:p>
              <a:endParaRPr lang="en-AU"/>
            </a:p>
          </p:txBody>
        </p:sp>
        <p:sp>
          <p:nvSpPr>
            <p:cNvPr id="531" name="Freeform 427"/>
            <p:cNvSpPr>
              <a:spLocks/>
            </p:cNvSpPr>
            <p:nvPr/>
          </p:nvSpPr>
          <p:spPr bwMode="auto">
            <a:xfrm>
              <a:off x="2747963" y="2542381"/>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rgbClr val="CCECFF"/>
            </a:solidFill>
            <a:ln w="9525">
              <a:solidFill>
                <a:schemeClr val="bg2"/>
              </a:solidFill>
              <a:round/>
              <a:headEnd/>
              <a:tailEnd/>
            </a:ln>
          </p:spPr>
          <p:txBody>
            <a:bodyPr/>
            <a:lstStyle/>
            <a:p>
              <a:endParaRPr lang="en-AU"/>
            </a:p>
          </p:txBody>
        </p:sp>
        <p:sp>
          <p:nvSpPr>
            <p:cNvPr id="532" name="Freeform 428"/>
            <p:cNvSpPr>
              <a:spLocks/>
            </p:cNvSpPr>
            <p:nvPr/>
          </p:nvSpPr>
          <p:spPr bwMode="auto">
            <a:xfrm>
              <a:off x="3105150" y="2575719"/>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CCECFF"/>
            </a:solidFill>
            <a:ln w="9525">
              <a:solidFill>
                <a:schemeClr val="bg2"/>
              </a:solidFill>
              <a:round/>
              <a:headEnd/>
              <a:tailEnd/>
            </a:ln>
          </p:spPr>
          <p:txBody>
            <a:bodyPr/>
            <a:lstStyle/>
            <a:p>
              <a:endParaRPr lang="en-AU"/>
            </a:p>
          </p:txBody>
        </p:sp>
        <p:sp>
          <p:nvSpPr>
            <p:cNvPr id="533" name="Freeform 429"/>
            <p:cNvSpPr>
              <a:spLocks/>
            </p:cNvSpPr>
            <p:nvPr/>
          </p:nvSpPr>
          <p:spPr bwMode="auto">
            <a:xfrm>
              <a:off x="2754313" y="2158206"/>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rgbClr val="CCECFF"/>
            </a:solidFill>
            <a:ln w="9525">
              <a:solidFill>
                <a:schemeClr val="bg2"/>
              </a:solidFill>
              <a:round/>
              <a:headEnd/>
              <a:tailEnd/>
            </a:ln>
          </p:spPr>
          <p:txBody>
            <a:bodyPr/>
            <a:lstStyle/>
            <a:p>
              <a:endParaRPr lang="en-AU"/>
            </a:p>
          </p:txBody>
        </p:sp>
        <p:sp>
          <p:nvSpPr>
            <p:cNvPr id="534" name="Freeform 430"/>
            <p:cNvSpPr>
              <a:spLocks/>
            </p:cNvSpPr>
            <p:nvPr/>
          </p:nvSpPr>
          <p:spPr bwMode="auto">
            <a:xfrm>
              <a:off x="2941638" y="2626519"/>
              <a:ext cx="144462"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CCECFF"/>
            </a:solidFill>
            <a:ln w="9525">
              <a:solidFill>
                <a:schemeClr val="bg2"/>
              </a:solidFill>
              <a:round/>
              <a:headEnd/>
              <a:tailEnd/>
            </a:ln>
          </p:spPr>
          <p:txBody>
            <a:bodyPr/>
            <a:lstStyle/>
            <a:p>
              <a:endParaRPr lang="en-AU"/>
            </a:p>
          </p:txBody>
        </p:sp>
        <p:sp>
          <p:nvSpPr>
            <p:cNvPr id="535" name="Freeform 431"/>
            <p:cNvSpPr>
              <a:spLocks/>
            </p:cNvSpPr>
            <p:nvPr/>
          </p:nvSpPr>
          <p:spPr bwMode="auto">
            <a:xfrm>
              <a:off x="2825750" y="2264569"/>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CCECFF"/>
            </a:solidFill>
            <a:ln w="9525">
              <a:solidFill>
                <a:schemeClr val="bg2"/>
              </a:solidFill>
              <a:round/>
              <a:headEnd/>
              <a:tailEnd/>
            </a:ln>
          </p:spPr>
          <p:txBody>
            <a:bodyPr/>
            <a:lstStyle/>
            <a:p>
              <a:endParaRPr lang="en-AU"/>
            </a:p>
          </p:txBody>
        </p:sp>
        <p:sp>
          <p:nvSpPr>
            <p:cNvPr id="536" name="Freeform 432"/>
            <p:cNvSpPr>
              <a:spLocks/>
            </p:cNvSpPr>
            <p:nvPr/>
          </p:nvSpPr>
          <p:spPr bwMode="auto">
            <a:xfrm>
              <a:off x="2308225" y="2197894"/>
              <a:ext cx="158750"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CCECFF"/>
            </a:solidFill>
            <a:ln w="9525">
              <a:solidFill>
                <a:schemeClr val="bg2"/>
              </a:solidFill>
              <a:round/>
              <a:headEnd/>
              <a:tailEnd/>
            </a:ln>
          </p:spPr>
          <p:txBody>
            <a:bodyPr/>
            <a:lstStyle/>
            <a:p>
              <a:endParaRPr lang="en-AU"/>
            </a:p>
          </p:txBody>
        </p:sp>
        <p:sp>
          <p:nvSpPr>
            <p:cNvPr id="537" name="Freeform 433"/>
            <p:cNvSpPr>
              <a:spLocks/>
            </p:cNvSpPr>
            <p:nvPr/>
          </p:nvSpPr>
          <p:spPr bwMode="auto">
            <a:xfrm>
              <a:off x="2476500" y="2143919"/>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CCECFF"/>
            </a:solidFill>
            <a:ln w="9525">
              <a:solidFill>
                <a:schemeClr val="bg2"/>
              </a:solidFill>
              <a:round/>
              <a:headEnd/>
              <a:tailEnd/>
            </a:ln>
          </p:spPr>
          <p:txBody>
            <a:bodyPr/>
            <a:lstStyle/>
            <a:p>
              <a:endParaRPr lang="en-AU"/>
            </a:p>
          </p:txBody>
        </p:sp>
        <p:sp>
          <p:nvSpPr>
            <p:cNvPr id="538" name="Freeform 434"/>
            <p:cNvSpPr>
              <a:spLocks/>
            </p:cNvSpPr>
            <p:nvPr/>
          </p:nvSpPr>
          <p:spPr bwMode="auto">
            <a:xfrm>
              <a:off x="2416175" y="2094706"/>
              <a:ext cx="109538"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CCECFF"/>
            </a:solidFill>
            <a:ln w="9525">
              <a:solidFill>
                <a:schemeClr val="bg2"/>
              </a:solidFill>
              <a:round/>
              <a:headEnd/>
              <a:tailEnd/>
            </a:ln>
          </p:spPr>
          <p:txBody>
            <a:bodyPr/>
            <a:lstStyle/>
            <a:p>
              <a:endParaRPr lang="en-AU"/>
            </a:p>
          </p:txBody>
        </p:sp>
        <p:sp>
          <p:nvSpPr>
            <p:cNvPr id="539" name="Freeform 435"/>
            <p:cNvSpPr>
              <a:spLocks/>
            </p:cNvSpPr>
            <p:nvPr/>
          </p:nvSpPr>
          <p:spPr bwMode="auto">
            <a:xfrm>
              <a:off x="2632075" y="2156619"/>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CCECFF"/>
            </a:solidFill>
            <a:ln w="9525">
              <a:solidFill>
                <a:schemeClr val="bg2"/>
              </a:solidFill>
              <a:round/>
              <a:headEnd/>
              <a:tailEnd/>
            </a:ln>
          </p:spPr>
          <p:txBody>
            <a:bodyPr/>
            <a:lstStyle/>
            <a:p>
              <a:endParaRPr lang="en-AU"/>
            </a:p>
          </p:txBody>
        </p:sp>
        <p:sp>
          <p:nvSpPr>
            <p:cNvPr id="540" name="Freeform 436"/>
            <p:cNvSpPr>
              <a:spLocks/>
            </p:cNvSpPr>
            <p:nvPr/>
          </p:nvSpPr>
          <p:spPr bwMode="auto">
            <a:xfrm>
              <a:off x="2725738" y="2205831"/>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CCECFF"/>
            </a:solidFill>
            <a:ln w="9525">
              <a:solidFill>
                <a:schemeClr val="bg2"/>
              </a:solidFill>
              <a:round/>
              <a:headEnd/>
              <a:tailEnd/>
            </a:ln>
          </p:spPr>
          <p:txBody>
            <a:bodyPr/>
            <a:lstStyle/>
            <a:p>
              <a:endParaRPr lang="en-AU"/>
            </a:p>
          </p:txBody>
        </p:sp>
        <p:sp>
          <p:nvSpPr>
            <p:cNvPr id="541" name="Freeform 437"/>
            <p:cNvSpPr>
              <a:spLocks/>
            </p:cNvSpPr>
            <p:nvPr/>
          </p:nvSpPr>
          <p:spPr bwMode="auto">
            <a:xfrm>
              <a:off x="2716213" y="2142331"/>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CCECFF"/>
            </a:solidFill>
            <a:ln w="9525">
              <a:solidFill>
                <a:schemeClr val="bg2"/>
              </a:solidFill>
              <a:round/>
              <a:headEnd/>
              <a:tailEnd/>
            </a:ln>
          </p:spPr>
          <p:txBody>
            <a:bodyPr/>
            <a:lstStyle/>
            <a:p>
              <a:endParaRPr lang="en-AU"/>
            </a:p>
          </p:txBody>
        </p:sp>
        <p:sp>
          <p:nvSpPr>
            <p:cNvPr id="542" name="Freeform 438"/>
            <p:cNvSpPr>
              <a:spLocks/>
            </p:cNvSpPr>
            <p:nvPr/>
          </p:nvSpPr>
          <p:spPr bwMode="auto">
            <a:xfrm>
              <a:off x="2546350" y="2077244"/>
              <a:ext cx="44450"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CCECFF"/>
            </a:solidFill>
            <a:ln w="9525">
              <a:solidFill>
                <a:schemeClr val="bg2"/>
              </a:solidFill>
              <a:round/>
              <a:headEnd/>
              <a:tailEnd/>
            </a:ln>
          </p:spPr>
          <p:txBody>
            <a:bodyPr/>
            <a:lstStyle/>
            <a:p>
              <a:endParaRPr lang="en-AU"/>
            </a:p>
          </p:txBody>
        </p:sp>
        <p:sp>
          <p:nvSpPr>
            <p:cNvPr id="543" name="Freeform 439"/>
            <p:cNvSpPr>
              <a:spLocks/>
            </p:cNvSpPr>
            <p:nvPr/>
          </p:nvSpPr>
          <p:spPr bwMode="auto">
            <a:xfrm flipV="1">
              <a:off x="2716213" y="1835944"/>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CCECFF"/>
            </a:solidFill>
            <a:ln w="9525">
              <a:solidFill>
                <a:schemeClr val="bg2"/>
              </a:solidFill>
              <a:round/>
              <a:headEnd/>
              <a:tailEnd/>
            </a:ln>
          </p:spPr>
          <p:txBody>
            <a:bodyPr/>
            <a:lstStyle/>
            <a:p>
              <a:endParaRPr lang="en-AU"/>
            </a:p>
          </p:txBody>
        </p:sp>
        <p:sp>
          <p:nvSpPr>
            <p:cNvPr id="544" name="Freeform 440"/>
            <p:cNvSpPr>
              <a:spLocks/>
            </p:cNvSpPr>
            <p:nvPr/>
          </p:nvSpPr>
          <p:spPr bwMode="auto">
            <a:xfrm>
              <a:off x="2720975" y="2104231"/>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CCECFF"/>
            </a:solidFill>
            <a:ln w="9525">
              <a:solidFill>
                <a:schemeClr val="bg2"/>
              </a:solidFill>
              <a:round/>
              <a:headEnd/>
              <a:tailEnd/>
            </a:ln>
          </p:spPr>
          <p:txBody>
            <a:bodyPr/>
            <a:lstStyle/>
            <a:p>
              <a:endParaRPr lang="en-AU"/>
            </a:p>
          </p:txBody>
        </p:sp>
        <p:sp>
          <p:nvSpPr>
            <p:cNvPr id="545" name="Freeform 441"/>
            <p:cNvSpPr>
              <a:spLocks/>
            </p:cNvSpPr>
            <p:nvPr/>
          </p:nvSpPr>
          <p:spPr bwMode="auto">
            <a:xfrm>
              <a:off x="2701925" y="2058194"/>
              <a:ext cx="33338"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rgbClr val="CCECFF"/>
            </a:solidFill>
            <a:ln w="9525">
              <a:solidFill>
                <a:schemeClr val="bg2"/>
              </a:solidFill>
              <a:round/>
              <a:headEnd/>
              <a:tailEnd/>
            </a:ln>
          </p:spPr>
          <p:txBody>
            <a:bodyPr/>
            <a:lstStyle/>
            <a:p>
              <a:endParaRPr lang="en-AU"/>
            </a:p>
          </p:txBody>
        </p:sp>
        <p:sp>
          <p:nvSpPr>
            <p:cNvPr id="546" name="Freeform 442"/>
            <p:cNvSpPr>
              <a:spLocks/>
            </p:cNvSpPr>
            <p:nvPr/>
          </p:nvSpPr>
          <p:spPr bwMode="auto">
            <a:xfrm>
              <a:off x="2635250" y="2035969"/>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CCECFF"/>
            </a:solidFill>
            <a:ln w="9525">
              <a:solidFill>
                <a:schemeClr val="bg2"/>
              </a:solidFill>
              <a:round/>
              <a:headEnd/>
              <a:tailEnd/>
            </a:ln>
          </p:spPr>
          <p:txBody>
            <a:bodyPr/>
            <a:lstStyle/>
            <a:p>
              <a:endParaRPr lang="en-AU"/>
            </a:p>
          </p:txBody>
        </p:sp>
        <p:sp>
          <p:nvSpPr>
            <p:cNvPr id="547" name="Freeform 443"/>
            <p:cNvSpPr>
              <a:spLocks/>
            </p:cNvSpPr>
            <p:nvPr/>
          </p:nvSpPr>
          <p:spPr bwMode="auto">
            <a:xfrm>
              <a:off x="2392363" y="2283619"/>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CCECFF"/>
            </a:solidFill>
            <a:ln w="9525">
              <a:solidFill>
                <a:schemeClr val="bg2"/>
              </a:solidFill>
              <a:round/>
              <a:headEnd/>
              <a:tailEnd/>
            </a:ln>
          </p:spPr>
          <p:txBody>
            <a:bodyPr/>
            <a:lstStyle/>
            <a:p>
              <a:endParaRPr lang="en-AU"/>
            </a:p>
          </p:txBody>
        </p:sp>
        <p:sp>
          <p:nvSpPr>
            <p:cNvPr id="548" name="Freeform 444"/>
            <p:cNvSpPr>
              <a:spLocks/>
            </p:cNvSpPr>
            <p:nvPr/>
          </p:nvSpPr>
          <p:spPr bwMode="auto">
            <a:xfrm>
              <a:off x="3298825" y="5382419"/>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49" name="Freeform 445"/>
            <p:cNvSpPr>
              <a:spLocks/>
            </p:cNvSpPr>
            <p:nvPr/>
          </p:nvSpPr>
          <p:spPr bwMode="auto">
            <a:xfrm>
              <a:off x="3421063" y="4418806"/>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rgbClr val="CCECFF"/>
            </a:solidFill>
            <a:ln w="6350" cap="flat" cmpd="sng">
              <a:solidFill>
                <a:schemeClr val="bg2"/>
              </a:solidFill>
              <a:prstDash val="solid"/>
              <a:round/>
              <a:headEnd type="none" w="med" len="med"/>
              <a:tailEnd type="none" w="med" len="med"/>
            </a:ln>
            <a:effectLst/>
          </p:spPr>
          <p:txBody>
            <a:bodyPr/>
            <a:lstStyle/>
            <a:p>
              <a:endParaRPr lang="en-AU"/>
            </a:p>
          </p:txBody>
        </p:sp>
        <p:sp>
          <p:nvSpPr>
            <p:cNvPr id="550" name="Freeform 448"/>
            <p:cNvSpPr>
              <a:spLocks/>
            </p:cNvSpPr>
            <p:nvPr/>
          </p:nvSpPr>
          <p:spPr bwMode="auto">
            <a:xfrm>
              <a:off x="7664450" y="4658519"/>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51" name="Freeform 450"/>
            <p:cNvSpPr>
              <a:spLocks/>
            </p:cNvSpPr>
            <p:nvPr/>
          </p:nvSpPr>
          <p:spPr bwMode="auto">
            <a:xfrm>
              <a:off x="4464050" y="2645569"/>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CCECFF"/>
            </a:solidFill>
            <a:ln w="9525" cap="flat" cmpd="sng">
              <a:solidFill>
                <a:schemeClr val="bg2"/>
              </a:solidFill>
              <a:prstDash val="solid"/>
              <a:round/>
              <a:headEnd/>
              <a:tailEnd/>
            </a:ln>
            <a:effectLst/>
          </p:spPr>
          <p:txBody>
            <a:bodyPr anchor="ctr"/>
            <a:lstStyle/>
            <a:p>
              <a:endParaRPr lang="en-AU"/>
            </a:p>
          </p:txBody>
        </p:sp>
        <p:sp>
          <p:nvSpPr>
            <p:cNvPr id="552" name="Freeform 451"/>
            <p:cNvSpPr>
              <a:spLocks/>
            </p:cNvSpPr>
            <p:nvPr/>
          </p:nvSpPr>
          <p:spPr bwMode="auto">
            <a:xfrm>
              <a:off x="8459788" y="4779169"/>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53" name="Freeform 452"/>
            <p:cNvSpPr>
              <a:spLocks/>
            </p:cNvSpPr>
            <p:nvPr/>
          </p:nvSpPr>
          <p:spPr bwMode="auto">
            <a:xfrm>
              <a:off x="8675688" y="4823619"/>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grpSp>
          <p:nvGrpSpPr>
            <p:cNvPr id="554" name="Group 453"/>
            <p:cNvGrpSpPr>
              <a:grpSpLocks/>
            </p:cNvGrpSpPr>
            <p:nvPr/>
          </p:nvGrpSpPr>
          <p:grpSpPr bwMode="auto">
            <a:xfrm>
              <a:off x="4937125" y="3034506"/>
              <a:ext cx="250825" cy="368300"/>
              <a:chOff x="2201" y="1250"/>
              <a:chExt cx="133" cy="193"/>
            </a:xfrm>
            <a:solidFill>
              <a:srgbClr val="CCECFF"/>
            </a:solidFill>
          </p:grpSpPr>
          <p:sp>
            <p:nvSpPr>
              <p:cNvPr id="576" name="Freeform 45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solidFill>
                <a:round/>
                <a:headEnd/>
                <a:tailEnd/>
              </a:ln>
            </p:spPr>
            <p:txBody>
              <a:bodyPr/>
              <a:lstStyle/>
              <a:p>
                <a:endParaRPr lang="en-AU"/>
              </a:p>
            </p:txBody>
          </p:sp>
          <p:sp>
            <p:nvSpPr>
              <p:cNvPr id="577" name="Freeform 45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a:effectLst/>
            </p:spPr>
            <p:txBody>
              <a:bodyPr/>
              <a:lstStyle/>
              <a:p>
                <a:endParaRPr lang="en-AU"/>
              </a:p>
            </p:txBody>
          </p:sp>
        </p:grpSp>
        <p:sp>
          <p:nvSpPr>
            <p:cNvPr id="555" name="Freeform 457"/>
            <p:cNvSpPr>
              <a:spLocks/>
            </p:cNvSpPr>
            <p:nvPr/>
          </p:nvSpPr>
          <p:spPr bwMode="auto">
            <a:xfrm>
              <a:off x="5476875" y="3512344"/>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56" name="Freeform 458"/>
            <p:cNvSpPr>
              <a:spLocks/>
            </p:cNvSpPr>
            <p:nvPr/>
          </p:nvSpPr>
          <p:spPr bwMode="auto">
            <a:xfrm>
              <a:off x="5919788" y="3883819"/>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57" name="Freeform 507"/>
            <p:cNvSpPr>
              <a:spLocks/>
            </p:cNvSpPr>
            <p:nvPr/>
          </p:nvSpPr>
          <p:spPr bwMode="auto">
            <a:xfrm>
              <a:off x="6986588" y="3269456"/>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58" name="Freeform 260"/>
            <p:cNvSpPr>
              <a:spLocks/>
            </p:cNvSpPr>
            <p:nvPr/>
          </p:nvSpPr>
          <p:spPr bwMode="auto">
            <a:xfrm>
              <a:off x="7126288" y="4599781"/>
              <a:ext cx="57150"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CCECFF"/>
            </a:solidFill>
            <a:ln w="9525">
              <a:solidFill>
                <a:schemeClr val="bg2"/>
              </a:solidFill>
              <a:round/>
              <a:headEnd/>
              <a:tailEnd/>
            </a:ln>
          </p:spPr>
          <p:txBody>
            <a:bodyPr/>
            <a:lstStyle/>
            <a:p>
              <a:endParaRPr lang="en-AU"/>
            </a:p>
          </p:txBody>
        </p:sp>
        <p:sp>
          <p:nvSpPr>
            <p:cNvPr id="559" name="Freeform 261"/>
            <p:cNvSpPr>
              <a:spLocks/>
            </p:cNvSpPr>
            <p:nvPr/>
          </p:nvSpPr>
          <p:spPr bwMode="auto">
            <a:xfrm>
              <a:off x="7850188" y="4317206"/>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CCECFF"/>
            </a:solidFill>
            <a:ln w="9525">
              <a:solidFill>
                <a:schemeClr val="bg2"/>
              </a:solidFill>
              <a:round/>
              <a:headEnd/>
              <a:tailEnd/>
            </a:ln>
          </p:spPr>
          <p:txBody>
            <a:bodyPr/>
            <a:lstStyle/>
            <a:p>
              <a:endParaRPr lang="en-AU"/>
            </a:p>
          </p:txBody>
        </p:sp>
        <p:sp>
          <p:nvSpPr>
            <p:cNvPr id="560" name="Freeform 262"/>
            <p:cNvSpPr>
              <a:spLocks/>
            </p:cNvSpPr>
            <p:nvPr/>
          </p:nvSpPr>
          <p:spPr bwMode="auto">
            <a:xfrm>
              <a:off x="8140700" y="4183856"/>
              <a:ext cx="31750"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rgbClr val="CCECFF"/>
            </a:solidFill>
            <a:ln w="9525">
              <a:solidFill>
                <a:schemeClr val="bg2"/>
              </a:solidFill>
              <a:round/>
              <a:headEnd/>
              <a:tailEnd/>
            </a:ln>
          </p:spPr>
          <p:txBody>
            <a:bodyPr/>
            <a:lstStyle/>
            <a:p>
              <a:endParaRPr lang="en-AU"/>
            </a:p>
          </p:txBody>
        </p:sp>
        <p:sp>
          <p:nvSpPr>
            <p:cNvPr id="561" name="Freeform 263"/>
            <p:cNvSpPr>
              <a:spLocks/>
            </p:cNvSpPr>
            <p:nvPr/>
          </p:nvSpPr>
          <p:spPr bwMode="auto">
            <a:xfrm>
              <a:off x="8375650" y="3940969"/>
              <a:ext cx="46038"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CCECFF"/>
            </a:solidFill>
            <a:ln w="9525">
              <a:solidFill>
                <a:schemeClr val="bg2"/>
              </a:solidFill>
              <a:round/>
              <a:headEnd/>
              <a:tailEnd/>
            </a:ln>
          </p:spPr>
          <p:txBody>
            <a:bodyPr/>
            <a:lstStyle/>
            <a:p>
              <a:endParaRPr lang="en-AU"/>
            </a:p>
          </p:txBody>
        </p:sp>
        <p:sp>
          <p:nvSpPr>
            <p:cNvPr id="562" name="Freeform 264"/>
            <p:cNvSpPr>
              <a:spLocks/>
            </p:cNvSpPr>
            <p:nvPr/>
          </p:nvSpPr>
          <p:spPr bwMode="auto">
            <a:xfrm>
              <a:off x="8431213" y="3582194"/>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CCECFF"/>
            </a:solidFill>
            <a:ln w="9525">
              <a:solidFill>
                <a:schemeClr val="bg2"/>
              </a:solidFill>
              <a:round/>
              <a:headEnd/>
              <a:tailEnd/>
            </a:ln>
          </p:spPr>
          <p:txBody>
            <a:bodyPr/>
            <a:lstStyle/>
            <a:p>
              <a:endParaRPr lang="en-AU"/>
            </a:p>
          </p:txBody>
        </p:sp>
        <p:sp>
          <p:nvSpPr>
            <p:cNvPr id="563" name="Freeform 265"/>
            <p:cNvSpPr>
              <a:spLocks/>
            </p:cNvSpPr>
            <p:nvPr/>
          </p:nvSpPr>
          <p:spPr bwMode="auto">
            <a:xfrm>
              <a:off x="8674100" y="3237706"/>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CCECFF"/>
            </a:solidFill>
            <a:ln w="9525">
              <a:solidFill>
                <a:schemeClr val="bg2"/>
              </a:solidFill>
              <a:round/>
              <a:headEnd/>
              <a:tailEnd/>
            </a:ln>
          </p:spPr>
          <p:txBody>
            <a:bodyPr/>
            <a:lstStyle/>
            <a:p>
              <a:endParaRPr lang="en-AU"/>
            </a:p>
          </p:txBody>
        </p:sp>
        <p:sp>
          <p:nvSpPr>
            <p:cNvPr id="564" name="Freeform 272"/>
            <p:cNvSpPr>
              <a:spLocks/>
            </p:cNvSpPr>
            <p:nvPr/>
          </p:nvSpPr>
          <p:spPr bwMode="auto">
            <a:xfrm>
              <a:off x="8123238" y="4363244"/>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CCECFF"/>
            </a:solidFill>
            <a:ln w="9525">
              <a:solidFill>
                <a:schemeClr val="bg2"/>
              </a:solidFill>
              <a:round/>
              <a:headEnd/>
              <a:tailEnd/>
            </a:ln>
          </p:spPr>
          <p:txBody>
            <a:bodyPr/>
            <a:lstStyle/>
            <a:p>
              <a:endParaRPr lang="en-AU"/>
            </a:p>
          </p:txBody>
        </p:sp>
        <p:sp>
          <p:nvSpPr>
            <p:cNvPr id="565" name="Freeform 273"/>
            <p:cNvSpPr>
              <a:spLocks/>
            </p:cNvSpPr>
            <p:nvPr/>
          </p:nvSpPr>
          <p:spPr bwMode="auto">
            <a:xfrm>
              <a:off x="8180388" y="4590256"/>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CCECFF"/>
            </a:solidFill>
            <a:ln w="9525">
              <a:solidFill>
                <a:schemeClr val="bg2"/>
              </a:solidFill>
              <a:round/>
              <a:headEnd/>
              <a:tailEnd/>
            </a:ln>
          </p:spPr>
          <p:txBody>
            <a:bodyPr/>
            <a:lstStyle/>
            <a:p>
              <a:endParaRPr lang="en-AU"/>
            </a:p>
          </p:txBody>
        </p:sp>
        <p:sp>
          <p:nvSpPr>
            <p:cNvPr id="566" name="Freeform 298"/>
            <p:cNvSpPr>
              <a:spLocks/>
            </p:cNvSpPr>
            <p:nvPr/>
          </p:nvSpPr>
          <p:spPr bwMode="auto">
            <a:xfrm>
              <a:off x="7323138" y="4166394"/>
              <a:ext cx="119062"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CCECFF"/>
            </a:solidFill>
            <a:ln w="9525">
              <a:solidFill>
                <a:schemeClr val="bg2"/>
              </a:solidFill>
              <a:round/>
              <a:headEnd/>
              <a:tailEnd/>
            </a:ln>
          </p:spPr>
          <p:txBody>
            <a:bodyPr/>
            <a:lstStyle/>
            <a:p>
              <a:endParaRPr lang="en-AU"/>
            </a:p>
          </p:txBody>
        </p:sp>
        <p:sp>
          <p:nvSpPr>
            <p:cNvPr id="567" name="Freeform 329"/>
            <p:cNvSpPr>
              <a:spLocks/>
            </p:cNvSpPr>
            <p:nvPr/>
          </p:nvSpPr>
          <p:spPr bwMode="auto">
            <a:xfrm>
              <a:off x="7637463" y="4277519"/>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CCECFF"/>
            </a:solidFill>
            <a:ln w="9525">
              <a:solidFill>
                <a:schemeClr val="bg2"/>
              </a:solidFill>
              <a:round/>
              <a:headEnd/>
              <a:tailEnd/>
            </a:ln>
          </p:spPr>
          <p:txBody>
            <a:bodyPr/>
            <a:lstStyle/>
            <a:p>
              <a:endParaRPr lang="en-AU"/>
            </a:p>
          </p:txBody>
        </p:sp>
        <p:sp>
          <p:nvSpPr>
            <p:cNvPr id="568" name="Freeform 330"/>
            <p:cNvSpPr>
              <a:spLocks/>
            </p:cNvSpPr>
            <p:nvPr/>
          </p:nvSpPr>
          <p:spPr bwMode="auto">
            <a:xfrm>
              <a:off x="7693025" y="4244181"/>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CCECFF"/>
            </a:solidFill>
            <a:ln w="9525">
              <a:solidFill>
                <a:schemeClr val="bg2"/>
              </a:solidFill>
              <a:round/>
              <a:headEnd/>
              <a:tailEnd/>
            </a:ln>
          </p:spPr>
          <p:txBody>
            <a:bodyPr/>
            <a:lstStyle/>
            <a:p>
              <a:endParaRPr lang="en-AU"/>
            </a:p>
          </p:txBody>
        </p:sp>
        <p:sp>
          <p:nvSpPr>
            <p:cNvPr id="569" name="Freeform 331"/>
            <p:cNvSpPr>
              <a:spLocks/>
            </p:cNvSpPr>
            <p:nvPr/>
          </p:nvSpPr>
          <p:spPr bwMode="auto">
            <a:xfrm>
              <a:off x="7134225" y="4050506"/>
              <a:ext cx="196850"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CCECFF"/>
            </a:solidFill>
            <a:ln w="9525">
              <a:solidFill>
                <a:schemeClr val="bg2"/>
              </a:solidFill>
              <a:round/>
              <a:headEnd/>
              <a:tailEnd/>
            </a:ln>
          </p:spPr>
          <p:txBody>
            <a:bodyPr/>
            <a:lstStyle/>
            <a:p>
              <a:endParaRPr lang="en-AU"/>
            </a:p>
          </p:txBody>
        </p:sp>
        <p:sp>
          <p:nvSpPr>
            <p:cNvPr id="570" name="Freeform 333"/>
            <p:cNvSpPr>
              <a:spLocks/>
            </p:cNvSpPr>
            <p:nvPr/>
          </p:nvSpPr>
          <p:spPr bwMode="auto">
            <a:xfrm>
              <a:off x="7337425" y="3317081"/>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CCECFF"/>
            </a:solidFill>
            <a:ln w="9525">
              <a:solidFill>
                <a:schemeClr val="bg2"/>
              </a:solidFill>
              <a:round/>
              <a:headEnd/>
              <a:tailEnd/>
            </a:ln>
          </p:spPr>
          <p:txBody>
            <a:bodyPr/>
            <a:lstStyle/>
            <a:p>
              <a:endParaRPr lang="en-AU"/>
            </a:p>
          </p:txBody>
        </p:sp>
        <p:sp>
          <p:nvSpPr>
            <p:cNvPr id="571" name="Freeform 446"/>
            <p:cNvSpPr>
              <a:spLocks/>
            </p:cNvSpPr>
            <p:nvPr/>
          </p:nvSpPr>
          <p:spPr bwMode="auto">
            <a:xfrm>
              <a:off x="7570788" y="4306094"/>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72" name="Freeform 447"/>
            <p:cNvSpPr>
              <a:spLocks/>
            </p:cNvSpPr>
            <p:nvPr/>
          </p:nvSpPr>
          <p:spPr bwMode="auto">
            <a:xfrm>
              <a:off x="7437438" y="4101306"/>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sp>
          <p:nvSpPr>
            <p:cNvPr id="573" name="Line 449"/>
            <p:cNvSpPr>
              <a:spLocks noChangeShapeType="1"/>
            </p:cNvSpPr>
            <p:nvPr/>
          </p:nvSpPr>
          <p:spPr bwMode="auto">
            <a:xfrm>
              <a:off x="8085138" y="4380706"/>
              <a:ext cx="0" cy="0"/>
            </a:xfrm>
            <a:prstGeom prst="line">
              <a:avLst/>
            </a:prstGeom>
            <a:noFill/>
            <a:ln w="0">
              <a:solidFill>
                <a:schemeClr val="bg2"/>
              </a:solidFill>
              <a:round/>
              <a:headEnd/>
              <a:tailEnd/>
            </a:ln>
          </p:spPr>
          <p:txBody>
            <a:bodyPr/>
            <a:lstStyle/>
            <a:p>
              <a:endParaRPr lang="en-AU"/>
            </a:p>
          </p:txBody>
        </p:sp>
        <p:sp>
          <p:nvSpPr>
            <p:cNvPr id="574" name="Freeform 506"/>
            <p:cNvSpPr>
              <a:spLocks/>
            </p:cNvSpPr>
            <p:nvPr/>
          </p:nvSpPr>
          <p:spPr bwMode="auto">
            <a:xfrm>
              <a:off x="8234363" y="3666331"/>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CCECFF"/>
            </a:solidFill>
            <a:ln w="9525">
              <a:noFill/>
              <a:round/>
              <a:headEnd/>
              <a:tailEnd/>
            </a:ln>
          </p:spPr>
          <p:txBody>
            <a:bodyPr/>
            <a:lstStyle/>
            <a:p>
              <a:endParaRPr lang="en-AU"/>
            </a:p>
          </p:txBody>
        </p:sp>
        <p:sp>
          <p:nvSpPr>
            <p:cNvPr id="575" name="Freeform 517"/>
            <p:cNvSpPr>
              <a:spLocks/>
            </p:cNvSpPr>
            <p:nvPr/>
          </p:nvSpPr>
          <p:spPr bwMode="auto">
            <a:xfrm>
              <a:off x="8281988" y="3806031"/>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CCECFF"/>
            </a:solidFill>
            <a:ln w="9525" cap="flat" cmpd="sng">
              <a:solidFill>
                <a:schemeClr val="bg2"/>
              </a:solidFill>
              <a:prstDash val="solid"/>
              <a:round/>
              <a:headEnd type="none" w="med" len="med"/>
              <a:tailEnd type="none" w="med" len="med"/>
            </a:ln>
            <a:effectLst/>
          </p:spPr>
          <p:txBody>
            <a:bodyPr/>
            <a:lstStyle/>
            <a:p>
              <a:endParaRPr lang="en-AU"/>
            </a:p>
          </p:txBody>
        </p:sp>
      </p:grpSp>
      <p:sp>
        <p:nvSpPr>
          <p:cNvPr id="9" name="Oval 8"/>
          <p:cNvSpPr>
            <a:spLocks noChangeAspect="1"/>
          </p:cNvSpPr>
          <p:nvPr/>
        </p:nvSpPr>
        <p:spPr bwMode="auto">
          <a:xfrm>
            <a:off x="9880934" y="579640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50" name="Oval 249"/>
          <p:cNvSpPr>
            <a:spLocks noChangeAspect="1"/>
          </p:cNvSpPr>
          <p:nvPr/>
        </p:nvSpPr>
        <p:spPr bwMode="auto">
          <a:xfrm>
            <a:off x="9880934" y="576040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52" name="Oval 251"/>
          <p:cNvSpPr>
            <a:spLocks noChangeAspect="1"/>
          </p:cNvSpPr>
          <p:nvPr/>
        </p:nvSpPr>
        <p:spPr bwMode="auto">
          <a:xfrm>
            <a:off x="9196862" y="55083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dist"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4" name="Oval 253"/>
          <p:cNvSpPr>
            <a:spLocks noChangeAspect="1"/>
          </p:cNvSpPr>
          <p:nvPr/>
        </p:nvSpPr>
        <p:spPr bwMode="auto">
          <a:xfrm>
            <a:off x="9190698" y="54723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57" name="Oval 256"/>
          <p:cNvSpPr>
            <a:spLocks noChangeAspect="1"/>
          </p:cNvSpPr>
          <p:nvPr/>
        </p:nvSpPr>
        <p:spPr bwMode="auto">
          <a:xfrm>
            <a:off x="9124854" y="54723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58" name="Oval 257"/>
          <p:cNvSpPr>
            <a:spLocks noChangeAspect="1"/>
          </p:cNvSpPr>
          <p:nvPr/>
        </p:nvSpPr>
        <p:spPr bwMode="auto">
          <a:xfrm>
            <a:off x="9124854" y="55083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59" name="Oval 258"/>
          <p:cNvSpPr>
            <a:spLocks noChangeAspect="1"/>
          </p:cNvSpPr>
          <p:nvPr/>
        </p:nvSpPr>
        <p:spPr bwMode="auto">
          <a:xfrm>
            <a:off x="9160854" y="54723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1" name="Oval 260"/>
          <p:cNvSpPr>
            <a:spLocks noChangeAspect="1"/>
          </p:cNvSpPr>
          <p:nvPr/>
        </p:nvSpPr>
        <p:spPr bwMode="auto">
          <a:xfrm>
            <a:off x="9196862" y="540036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2" name="Oval 261"/>
          <p:cNvSpPr>
            <a:spLocks noChangeAspect="1"/>
          </p:cNvSpPr>
          <p:nvPr/>
        </p:nvSpPr>
        <p:spPr bwMode="auto">
          <a:xfrm>
            <a:off x="9268870" y="52923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3" name="Oval 262"/>
          <p:cNvSpPr>
            <a:spLocks noChangeAspect="1"/>
          </p:cNvSpPr>
          <p:nvPr/>
        </p:nvSpPr>
        <p:spPr bwMode="auto">
          <a:xfrm>
            <a:off x="9268870" y="532836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4" name="Oval 263"/>
          <p:cNvSpPr>
            <a:spLocks noChangeAspect="1"/>
          </p:cNvSpPr>
          <p:nvPr/>
        </p:nvSpPr>
        <p:spPr bwMode="auto">
          <a:xfrm>
            <a:off x="9196862" y="543636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6" name="Oval 265"/>
          <p:cNvSpPr>
            <a:spLocks noChangeAspect="1"/>
          </p:cNvSpPr>
          <p:nvPr/>
        </p:nvSpPr>
        <p:spPr bwMode="auto">
          <a:xfrm>
            <a:off x="9232862" y="543636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67" name="Oval 266"/>
          <p:cNvSpPr>
            <a:spLocks noChangeAspect="1"/>
          </p:cNvSpPr>
          <p:nvPr/>
        </p:nvSpPr>
        <p:spPr bwMode="auto">
          <a:xfrm>
            <a:off x="9304870" y="52923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0" name="Oval 269"/>
          <p:cNvSpPr>
            <a:spLocks noChangeAspect="1"/>
          </p:cNvSpPr>
          <p:nvPr/>
        </p:nvSpPr>
        <p:spPr bwMode="auto">
          <a:xfrm>
            <a:off x="8800814" y="486030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73" name="Oval 272"/>
          <p:cNvSpPr>
            <a:spLocks noChangeAspect="1"/>
          </p:cNvSpPr>
          <p:nvPr/>
        </p:nvSpPr>
        <p:spPr bwMode="auto">
          <a:xfrm>
            <a:off x="9304870" y="500432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75" name="Oval 274"/>
          <p:cNvSpPr>
            <a:spLocks noChangeAspect="1"/>
          </p:cNvSpPr>
          <p:nvPr/>
        </p:nvSpPr>
        <p:spPr bwMode="auto">
          <a:xfrm>
            <a:off x="9304870" y="532836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 name="Oval 275"/>
          <p:cNvSpPr>
            <a:spLocks noChangeAspect="1"/>
          </p:cNvSpPr>
          <p:nvPr/>
        </p:nvSpPr>
        <p:spPr bwMode="auto">
          <a:xfrm>
            <a:off x="9376878" y="51123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77" name="Oval 276"/>
          <p:cNvSpPr>
            <a:spLocks noChangeAspect="1"/>
          </p:cNvSpPr>
          <p:nvPr/>
        </p:nvSpPr>
        <p:spPr bwMode="auto">
          <a:xfrm>
            <a:off x="9232862" y="52923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0" name="Oval 279"/>
          <p:cNvSpPr>
            <a:spLocks noChangeAspect="1"/>
          </p:cNvSpPr>
          <p:nvPr/>
        </p:nvSpPr>
        <p:spPr bwMode="auto">
          <a:xfrm>
            <a:off x="8404774" y="352816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2" name="Oval 281"/>
          <p:cNvSpPr>
            <a:spLocks noChangeAspect="1"/>
          </p:cNvSpPr>
          <p:nvPr/>
        </p:nvSpPr>
        <p:spPr bwMode="auto">
          <a:xfrm>
            <a:off x="8152742" y="3348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5" name="Oval 284"/>
          <p:cNvSpPr>
            <a:spLocks noChangeAspect="1"/>
          </p:cNvSpPr>
          <p:nvPr/>
        </p:nvSpPr>
        <p:spPr bwMode="auto">
          <a:xfrm>
            <a:off x="8188750" y="3348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6" name="Oval 285"/>
          <p:cNvSpPr>
            <a:spLocks noChangeAspect="1"/>
          </p:cNvSpPr>
          <p:nvPr/>
        </p:nvSpPr>
        <p:spPr bwMode="auto">
          <a:xfrm>
            <a:off x="8296758" y="3384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7" name="Oval 286"/>
          <p:cNvSpPr>
            <a:spLocks noChangeAspect="1"/>
          </p:cNvSpPr>
          <p:nvPr/>
        </p:nvSpPr>
        <p:spPr bwMode="auto">
          <a:xfrm>
            <a:off x="8296758" y="3348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8" name="Oval 287"/>
          <p:cNvSpPr>
            <a:spLocks noChangeAspect="1"/>
          </p:cNvSpPr>
          <p:nvPr/>
        </p:nvSpPr>
        <p:spPr bwMode="auto">
          <a:xfrm>
            <a:off x="8296758" y="3456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0" name="Oval 289"/>
          <p:cNvSpPr>
            <a:spLocks noChangeAspect="1"/>
          </p:cNvSpPr>
          <p:nvPr/>
        </p:nvSpPr>
        <p:spPr bwMode="auto">
          <a:xfrm>
            <a:off x="8440774" y="3456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1" name="Oval 290"/>
          <p:cNvSpPr>
            <a:spLocks noChangeAspect="1"/>
          </p:cNvSpPr>
          <p:nvPr/>
        </p:nvSpPr>
        <p:spPr bwMode="auto">
          <a:xfrm>
            <a:off x="7864710" y="3312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2" name="Oval 291"/>
          <p:cNvSpPr>
            <a:spLocks noChangeAspect="1"/>
          </p:cNvSpPr>
          <p:nvPr/>
        </p:nvSpPr>
        <p:spPr bwMode="auto">
          <a:xfrm>
            <a:off x="7684694" y="3132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3" name="Oval 292"/>
          <p:cNvSpPr>
            <a:spLocks noChangeAspect="1"/>
          </p:cNvSpPr>
          <p:nvPr/>
        </p:nvSpPr>
        <p:spPr bwMode="auto">
          <a:xfrm>
            <a:off x="8476782" y="352816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4" name="Oval 293"/>
          <p:cNvSpPr>
            <a:spLocks noChangeAspect="1"/>
          </p:cNvSpPr>
          <p:nvPr/>
        </p:nvSpPr>
        <p:spPr bwMode="auto">
          <a:xfrm>
            <a:off x="9916942" y="576040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5" name="Oval 294"/>
          <p:cNvSpPr>
            <a:spLocks noChangeAspect="1"/>
          </p:cNvSpPr>
          <p:nvPr/>
        </p:nvSpPr>
        <p:spPr bwMode="auto">
          <a:xfrm>
            <a:off x="9880934" y="572440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6" name="Oval 295"/>
          <p:cNvSpPr>
            <a:spLocks noChangeAspect="1"/>
          </p:cNvSpPr>
          <p:nvPr/>
        </p:nvSpPr>
        <p:spPr bwMode="auto">
          <a:xfrm>
            <a:off x="9916942" y="572440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0" name="Oval 299"/>
          <p:cNvSpPr>
            <a:spLocks noChangeAspect="1"/>
          </p:cNvSpPr>
          <p:nvPr/>
        </p:nvSpPr>
        <p:spPr bwMode="auto">
          <a:xfrm>
            <a:off x="2356102" y="385219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1" name="Oval 300"/>
          <p:cNvSpPr>
            <a:spLocks noChangeAspect="1"/>
          </p:cNvSpPr>
          <p:nvPr/>
        </p:nvSpPr>
        <p:spPr bwMode="auto">
          <a:xfrm>
            <a:off x="2428110" y="385219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2" name="Oval 301"/>
          <p:cNvSpPr>
            <a:spLocks noChangeAspect="1"/>
          </p:cNvSpPr>
          <p:nvPr/>
        </p:nvSpPr>
        <p:spPr bwMode="auto">
          <a:xfrm>
            <a:off x="2248086" y="37081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3" name="Oval 302"/>
          <p:cNvSpPr>
            <a:spLocks noChangeAspect="1"/>
          </p:cNvSpPr>
          <p:nvPr/>
        </p:nvSpPr>
        <p:spPr bwMode="auto">
          <a:xfrm>
            <a:off x="2104070" y="356416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4" name="Oval 303"/>
          <p:cNvSpPr>
            <a:spLocks noChangeAspect="1"/>
          </p:cNvSpPr>
          <p:nvPr/>
        </p:nvSpPr>
        <p:spPr bwMode="auto">
          <a:xfrm>
            <a:off x="5613798" y="3096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5" name="Oval 304"/>
          <p:cNvSpPr>
            <a:spLocks noChangeAspect="1"/>
          </p:cNvSpPr>
          <p:nvPr/>
        </p:nvSpPr>
        <p:spPr bwMode="auto">
          <a:xfrm>
            <a:off x="5632462" y="306010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6" name="Oval 305"/>
          <p:cNvSpPr>
            <a:spLocks noChangeAspect="1"/>
          </p:cNvSpPr>
          <p:nvPr/>
        </p:nvSpPr>
        <p:spPr bwMode="auto">
          <a:xfrm>
            <a:off x="5576445" y="310498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7" name="Oval 306"/>
          <p:cNvSpPr>
            <a:spLocks noChangeAspect="1"/>
          </p:cNvSpPr>
          <p:nvPr/>
        </p:nvSpPr>
        <p:spPr bwMode="auto">
          <a:xfrm>
            <a:off x="5304615" y="3228093"/>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8" name="Oval 307"/>
          <p:cNvSpPr>
            <a:spLocks noChangeAspect="1"/>
          </p:cNvSpPr>
          <p:nvPr/>
        </p:nvSpPr>
        <p:spPr bwMode="auto">
          <a:xfrm>
            <a:off x="5272422" y="320412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09" name="Oval 308"/>
          <p:cNvSpPr>
            <a:spLocks noChangeAspect="1"/>
          </p:cNvSpPr>
          <p:nvPr/>
        </p:nvSpPr>
        <p:spPr bwMode="auto">
          <a:xfrm>
            <a:off x="5128406" y="3312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0" name="Oval 309"/>
          <p:cNvSpPr>
            <a:spLocks noChangeAspect="1"/>
          </p:cNvSpPr>
          <p:nvPr/>
        </p:nvSpPr>
        <p:spPr bwMode="auto">
          <a:xfrm>
            <a:off x="8188750" y="4143239"/>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1" name="Oval 310"/>
          <p:cNvSpPr>
            <a:spLocks noChangeAspect="1"/>
          </p:cNvSpPr>
          <p:nvPr/>
        </p:nvSpPr>
        <p:spPr bwMode="auto">
          <a:xfrm>
            <a:off x="3328206" y="52923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3" name="Oval 312"/>
          <p:cNvSpPr>
            <a:spLocks noChangeAspect="1"/>
          </p:cNvSpPr>
          <p:nvPr/>
        </p:nvSpPr>
        <p:spPr bwMode="auto">
          <a:xfrm>
            <a:off x="5452446" y="311306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4" name="Oval 313"/>
          <p:cNvSpPr>
            <a:spLocks noChangeAspect="1"/>
          </p:cNvSpPr>
          <p:nvPr/>
        </p:nvSpPr>
        <p:spPr bwMode="auto">
          <a:xfrm>
            <a:off x="8260758" y="3384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5" name="Oval 314"/>
          <p:cNvSpPr>
            <a:spLocks noChangeAspect="1"/>
          </p:cNvSpPr>
          <p:nvPr/>
        </p:nvSpPr>
        <p:spPr bwMode="auto">
          <a:xfrm>
            <a:off x="9412886" y="51843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6" name="Oval 315"/>
          <p:cNvSpPr>
            <a:spLocks noChangeAspect="1"/>
          </p:cNvSpPr>
          <p:nvPr/>
        </p:nvSpPr>
        <p:spPr bwMode="auto">
          <a:xfrm>
            <a:off x="9268870" y="55083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8" name="Oval 317"/>
          <p:cNvSpPr>
            <a:spLocks noChangeAspect="1"/>
          </p:cNvSpPr>
          <p:nvPr/>
        </p:nvSpPr>
        <p:spPr bwMode="auto">
          <a:xfrm>
            <a:off x="5308430" y="3096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0" name="Oval 319"/>
          <p:cNvSpPr>
            <a:spLocks noChangeAspect="1"/>
          </p:cNvSpPr>
          <p:nvPr/>
        </p:nvSpPr>
        <p:spPr bwMode="auto">
          <a:xfrm>
            <a:off x="5416438" y="3145895"/>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1" name="Oval 320"/>
          <p:cNvSpPr>
            <a:spLocks noChangeAspect="1"/>
          </p:cNvSpPr>
          <p:nvPr/>
        </p:nvSpPr>
        <p:spPr bwMode="auto">
          <a:xfrm>
            <a:off x="5416438" y="311306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2" name="Oval 321"/>
          <p:cNvSpPr>
            <a:spLocks noChangeAspect="1"/>
          </p:cNvSpPr>
          <p:nvPr/>
        </p:nvSpPr>
        <p:spPr bwMode="auto">
          <a:xfrm>
            <a:off x="2104070" y="3456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4" name="Oval 323"/>
          <p:cNvSpPr>
            <a:spLocks noChangeAspect="1"/>
          </p:cNvSpPr>
          <p:nvPr/>
        </p:nvSpPr>
        <p:spPr bwMode="auto">
          <a:xfrm>
            <a:off x="2256470" y="3312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6" name="Oval 325"/>
          <p:cNvSpPr>
            <a:spLocks noChangeAspect="1"/>
          </p:cNvSpPr>
          <p:nvPr/>
        </p:nvSpPr>
        <p:spPr bwMode="auto">
          <a:xfrm>
            <a:off x="2536118" y="37081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7" name="Oval 326"/>
          <p:cNvSpPr>
            <a:spLocks noChangeAspect="1"/>
          </p:cNvSpPr>
          <p:nvPr/>
        </p:nvSpPr>
        <p:spPr bwMode="auto">
          <a:xfrm>
            <a:off x="2464110" y="3384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9" name="Oval 328"/>
          <p:cNvSpPr>
            <a:spLocks noChangeAspect="1"/>
          </p:cNvSpPr>
          <p:nvPr/>
        </p:nvSpPr>
        <p:spPr bwMode="auto">
          <a:xfrm>
            <a:off x="1924054" y="3420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0" name="Oval 329"/>
          <p:cNvSpPr>
            <a:spLocks noChangeAspect="1"/>
          </p:cNvSpPr>
          <p:nvPr/>
        </p:nvSpPr>
        <p:spPr bwMode="auto">
          <a:xfrm>
            <a:off x="2320094" y="324012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1" name="Oval 330"/>
          <p:cNvSpPr>
            <a:spLocks noChangeAspect="1"/>
          </p:cNvSpPr>
          <p:nvPr/>
        </p:nvSpPr>
        <p:spPr bwMode="auto">
          <a:xfrm>
            <a:off x="2176078" y="316812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2" name="Oval 331"/>
          <p:cNvSpPr>
            <a:spLocks noChangeAspect="1"/>
          </p:cNvSpPr>
          <p:nvPr/>
        </p:nvSpPr>
        <p:spPr bwMode="auto">
          <a:xfrm>
            <a:off x="2518118" y="3687153"/>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3" name="Oval 332"/>
          <p:cNvSpPr>
            <a:spLocks noChangeAspect="1"/>
          </p:cNvSpPr>
          <p:nvPr/>
        </p:nvSpPr>
        <p:spPr bwMode="auto">
          <a:xfrm>
            <a:off x="2032062" y="3492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4" name="Oval 333"/>
          <p:cNvSpPr>
            <a:spLocks noChangeAspect="1"/>
          </p:cNvSpPr>
          <p:nvPr/>
        </p:nvSpPr>
        <p:spPr bwMode="auto">
          <a:xfrm>
            <a:off x="1924054" y="3096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5" name="Oval 334"/>
          <p:cNvSpPr>
            <a:spLocks noChangeAspect="1"/>
          </p:cNvSpPr>
          <p:nvPr/>
        </p:nvSpPr>
        <p:spPr bwMode="auto">
          <a:xfrm>
            <a:off x="2536118" y="360016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6" name="Oval 335"/>
          <p:cNvSpPr>
            <a:spLocks noChangeAspect="1"/>
          </p:cNvSpPr>
          <p:nvPr/>
        </p:nvSpPr>
        <p:spPr bwMode="auto">
          <a:xfrm>
            <a:off x="1960054" y="3420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8" name="Oval 337"/>
          <p:cNvSpPr>
            <a:spLocks noChangeAspect="1"/>
          </p:cNvSpPr>
          <p:nvPr/>
        </p:nvSpPr>
        <p:spPr bwMode="auto">
          <a:xfrm>
            <a:off x="1960054" y="3384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9" name="Oval 338"/>
          <p:cNvSpPr>
            <a:spLocks noChangeAspect="1"/>
          </p:cNvSpPr>
          <p:nvPr/>
        </p:nvSpPr>
        <p:spPr bwMode="auto">
          <a:xfrm>
            <a:off x="2212086" y="320412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0" name="Oval 339"/>
          <p:cNvSpPr>
            <a:spLocks noChangeAspect="1"/>
          </p:cNvSpPr>
          <p:nvPr/>
        </p:nvSpPr>
        <p:spPr bwMode="auto">
          <a:xfrm>
            <a:off x="1888046" y="3348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1" name="Oval 340"/>
          <p:cNvSpPr>
            <a:spLocks noChangeAspect="1"/>
          </p:cNvSpPr>
          <p:nvPr/>
        </p:nvSpPr>
        <p:spPr bwMode="auto">
          <a:xfrm>
            <a:off x="1924054" y="3132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2" name="Oval 341"/>
          <p:cNvSpPr>
            <a:spLocks noChangeAspect="1"/>
          </p:cNvSpPr>
          <p:nvPr/>
        </p:nvSpPr>
        <p:spPr bwMode="auto">
          <a:xfrm>
            <a:off x="2284094" y="324012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3" name="Oval 342"/>
          <p:cNvSpPr>
            <a:spLocks noChangeAspect="1"/>
          </p:cNvSpPr>
          <p:nvPr/>
        </p:nvSpPr>
        <p:spPr bwMode="auto">
          <a:xfrm>
            <a:off x="2284094" y="327612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4" name="Oval 343"/>
          <p:cNvSpPr>
            <a:spLocks noChangeAspect="1"/>
          </p:cNvSpPr>
          <p:nvPr/>
        </p:nvSpPr>
        <p:spPr bwMode="auto">
          <a:xfrm>
            <a:off x="2392102" y="324012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5" name="Oval 344"/>
          <p:cNvSpPr>
            <a:spLocks noChangeAspect="1"/>
          </p:cNvSpPr>
          <p:nvPr/>
        </p:nvSpPr>
        <p:spPr bwMode="auto">
          <a:xfrm>
            <a:off x="1924054" y="3348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6" name="Oval 345"/>
          <p:cNvSpPr>
            <a:spLocks noChangeAspect="1"/>
          </p:cNvSpPr>
          <p:nvPr/>
        </p:nvSpPr>
        <p:spPr bwMode="auto">
          <a:xfrm>
            <a:off x="2140078" y="3492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7" name="Oval 346"/>
          <p:cNvSpPr>
            <a:spLocks noChangeAspect="1"/>
          </p:cNvSpPr>
          <p:nvPr/>
        </p:nvSpPr>
        <p:spPr bwMode="auto">
          <a:xfrm>
            <a:off x="1888046" y="3312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8" name="Oval 347"/>
          <p:cNvSpPr>
            <a:spLocks noChangeAspect="1"/>
          </p:cNvSpPr>
          <p:nvPr/>
        </p:nvSpPr>
        <p:spPr bwMode="auto">
          <a:xfrm>
            <a:off x="1924054" y="331213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49" name="Oval 348"/>
          <p:cNvSpPr>
            <a:spLocks noChangeAspect="1"/>
          </p:cNvSpPr>
          <p:nvPr/>
        </p:nvSpPr>
        <p:spPr bwMode="auto">
          <a:xfrm>
            <a:off x="1960054" y="3132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0" name="Oval 349"/>
          <p:cNvSpPr>
            <a:spLocks noChangeAspect="1"/>
          </p:cNvSpPr>
          <p:nvPr/>
        </p:nvSpPr>
        <p:spPr bwMode="auto">
          <a:xfrm>
            <a:off x="2968166" y="3672176"/>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1" name="Oval 350"/>
          <p:cNvSpPr>
            <a:spLocks noChangeAspect="1"/>
          </p:cNvSpPr>
          <p:nvPr/>
        </p:nvSpPr>
        <p:spPr bwMode="auto">
          <a:xfrm>
            <a:off x="1996062" y="3456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2" name="Oval 351"/>
          <p:cNvSpPr>
            <a:spLocks noChangeAspect="1"/>
          </p:cNvSpPr>
          <p:nvPr/>
        </p:nvSpPr>
        <p:spPr bwMode="auto">
          <a:xfrm>
            <a:off x="1924054" y="338414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3" name="Oval 352"/>
          <p:cNvSpPr>
            <a:spLocks noChangeAspect="1"/>
          </p:cNvSpPr>
          <p:nvPr/>
        </p:nvSpPr>
        <p:spPr bwMode="auto">
          <a:xfrm>
            <a:off x="1960054" y="349215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4" name="Oval 353"/>
          <p:cNvSpPr>
            <a:spLocks noChangeAspect="1"/>
          </p:cNvSpPr>
          <p:nvPr/>
        </p:nvSpPr>
        <p:spPr bwMode="auto">
          <a:xfrm>
            <a:off x="2284094" y="320412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5" name="Oval 354"/>
          <p:cNvSpPr>
            <a:spLocks noChangeAspect="1"/>
          </p:cNvSpPr>
          <p:nvPr/>
        </p:nvSpPr>
        <p:spPr bwMode="auto">
          <a:xfrm>
            <a:off x="2212086" y="3132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6" name="Oval 355"/>
          <p:cNvSpPr>
            <a:spLocks noChangeAspect="1"/>
          </p:cNvSpPr>
          <p:nvPr/>
        </p:nvSpPr>
        <p:spPr bwMode="auto">
          <a:xfrm>
            <a:off x="2320094" y="327612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7" name="Oval 356"/>
          <p:cNvSpPr>
            <a:spLocks noChangeAspect="1"/>
          </p:cNvSpPr>
          <p:nvPr/>
        </p:nvSpPr>
        <p:spPr bwMode="auto">
          <a:xfrm>
            <a:off x="1960054" y="309611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8" name="Oval 357"/>
          <p:cNvSpPr>
            <a:spLocks noChangeAspect="1"/>
          </p:cNvSpPr>
          <p:nvPr/>
        </p:nvSpPr>
        <p:spPr bwMode="auto">
          <a:xfrm>
            <a:off x="6136526" y="3996655"/>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89" name="Oval 288"/>
          <p:cNvSpPr>
            <a:spLocks noChangeAspect="1"/>
          </p:cNvSpPr>
          <p:nvPr/>
        </p:nvSpPr>
        <p:spPr bwMode="auto">
          <a:xfrm>
            <a:off x="7360654" y="4155537"/>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8" name="Oval 297"/>
          <p:cNvSpPr>
            <a:spLocks noChangeAspect="1"/>
          </p:cNvSpPr>
          <p:nvPr/>
        </p:nvSpPr>
        <p:spPr bwMode="auto">
          <a:xfrm>
            <a:off x="2320094" y="3316841"/>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299" name="Oval 298"/>
          <p:cNvSpPr>
            <a:spLocks noChangeAspect="1"/>
          </p:cNvSpPr>
          <p:nvPr/>
        </p:nvSpPr>
        <p:spPr bwMode="auto">
          <a:xfrm>
            <a:off x="2251261" y="3126209"/>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2" name="Oval 311"/>
          <p:cNvSpPr>
            <a:spLocks noChangeAspect="1"/>
          </p:cNvSpPr>
          <p:nvPr/>
        </p:nvSpPr>
        <p:spPr bwMode="auto">
          <a:xfrm>
            <a:off x="2351844" y="331785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7" name="Oval 316"/>
          <p:cNvSpPr>
            <a:spLocks noChangeAspect="1"/>
          </p:cNvSpPr>
          <p:nvPr/>
        </p:nvSpPr>
        <p:spPr bwMode="auto">
          <a:xfrm>
            <a:off x="2230053" y="3263883"/>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19" name="Oval 318"/>
          <p:cNvSpPr>
            <a:spLocks noChangeAspect="1"/>
          </p:cNvSpPr>
          <p:nvPr/>
        </p:nvSpPr>
        <p:spPr bwMode="auto">
          <a:xfrm>
            <a:off x="2248086" y="3204567"/>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 name="Oval 322"/>
          <p:cNvSpPr>
            <a:spLocks noChangeAspect="1"/>
          </p:cNvSpPr>
          <p:nvPr/>
        </p:nvSpPr>
        <p:spPr bwMode="auto">
          <a:xfrm>
            <a:off x="2345494" y="326705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5" name="Oval 324"/>
          <p:cNvSpPr>
            <a:spLocks noChangeAspect="1"/>
          </p:cNvSpPr>
          <p:nvPr/>
        </p:nvSpPr>
        <p:spPr bwMode="auto">
          <a:xfrm>
            <a:off x="2392102" y="331785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28" name="Oval 327"/>
          <p:cNvSpPr>
            <a:spLocks noChangeAspect="1"/>
          </p:cNvSpPr>
          <p:nvPr/>
        </p:nvSpPr>
        <p:spPr bwMode="auto">
          <a:xfrm>
            <a:off x="2150678" y="2844527"/>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37" name="Oval 336"/>
          <p:cNvSpPr>
            <a:spLocks noChangeAspect="1"/>
          </p:cNvSpPr>
          <p:nvPr/>
        </p:nvSpPr>
        <p:spPr bwMode="auto">
          <a:xfrm>
            <a:off x="2248086" y="345768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59" name="Oval 358"/>
          <p:cNvSpPr>
            <a:spLocks noChangeAspect="1"/>
          </p:cNvSpPr>
          <p:nvPr/>
        </p:nvSpPr>
        <p:spPr bwMode="auto">
          <a:xfrm>
            <a:off x="2544502" y="3204567"/>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0" name="Oval 359"/>
          <p:cNvSpPr>
            <a:spLocks noChangeAspect="1"/>
          </p:cNvSpPr>
          <p:nvPr/>
        </p:nvSpPr>
        <p:spPr bwMode="auto">
          <a:xfrm>
            <a:off x="2232211" y="329880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1" name="Oval 360"/>
          <p:cNvSpPr>
            <a:spLocks noChangeAspect="1"/>
          </p:cNvSpPr>
          <p:nvPr/>
        </p:nvSpPr>
        <p:spPr bwMode="auto">
          <a:xfrm>
            <a:off x="2320094" y="3204567"/>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2" name="Oval 361"/>
          <p:cNvSpPr>
            <a:spLocks noChangeAspect="1"/>
          </p:cNvSpPr>
          <p:nvPr/>
        </p:nvSpPr>
        <p:spPr bwMode="auto">
          <a:xfrm>
            <a:off x="2335969" y="3207742"/>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63" name="Oval 362"/>
          <p:cNvSpPr>
            <a:spLocks noChangeAspect="1"/>
          </p:cNvSpPr>
          <p:nvPr/>
        </p:nvSpPr>
        <p:spPr bwMode="auto">
          <a:xfrm>
            <a:off x="2491668" y="367154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4" name="Oval 363"/>
          <p:cNvSpPr>
            <a:spLocks noChangeAspect="1"/>
          </p:cNvSpPr>
          <p:nvPr/>
        </p:nvSpPr>
        <p:spPr bwMode="auto">
          <a:xfrm>
            <a:off x="2126295" y="3222600"/>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5" name="Oval 364"/>
          <p:cNvSpPr>
            <a:spLocks noChangeAspect="1"/>
          </p:cNvSpPr>
          <p:nvPr/>
        </p:nvSpPr>
        <p:spPr bwMode="auto">
          <a:xfrm>
            <a:off x="2392110" y="3276575"/>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6" name="Oval 365"/>
          <p:cNvSpPr>
            <a:spLocks noChangeAspect="1"/>
          </p:cNvSpPr>
          <p:nvPr/>
        </p:nvSpPr>
        <p:spPr bwMode="auto">
          <a:xfrm>
            <a:off x="2235394" y="3332708"/>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7" name="Oval 366"/>
          <p:cNvSpPr>
            <a:spLocks noChangeAspect="1"/>
          </p:cNvSpPr>
          <p:nvPr/>
        </p:nvSpPr>
        <p:spPr bwMode="auto">
          <a:xfrm>
            <a:off x="2176078" y="3420591"/>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68" name="Oval 367"/>
          <p:cNvSpPr>
            <a:spLocks noChangeAspect="1"/>
          </p:cNvSpPr>
          <p:nvPr/>
        </p:nvSpPr>
        <p:spPr bwMode="auto">
          <a:xfrm>
            <a:off x="1960054" y="3348583"/>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69" name="Oval 368"/>
          <p:cNvSpPr>
            <a:spLocks noChangeAspect="1"/>
          </p:cNvSpPr>
          <p:nvPr/>
        </p:nvSpPr>
        <p:spPr bwMode="auto">
          <a:xfrm>
            <a:off x="1948371" y="3276575"/>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70" name="Oval 369"/>
          <p:cNvSpPr>
            <a:spLocks noChangeAspect="1"/>
          </p:cNvSpPr>
          <p:nvPr/>
        </p:nvSpPr>
        <p:spPr bwMode="auto">
          <a:xfrm>
            <a:off x="1988629" y="3342233"/>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71" name="Oval 370"/>
          <p:cNvSpPr>
            <a:spLocks noChangeAspect="1"/>
          </p:cNvSpPr>
          <p:nvPr/>
        </p:nvSpPr>
        <p:spPr bwMode="auto">
          <a:xfrm>
            <a:off x="1997137" y="3380333"/>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72" name="Oval 371"/>
          <p:cNvSpPr>
            <a:spLocks noChangeAspect="1"/>
          </p:cNvSpPr>
          <p:nvPr/>
        </p:nvSpPr>
        <p:spPr bwMode="auto">
          <a:xfrm>
            <a:off x="2451410" y="3855814"/>
            <a:ext cx="108000" cy="108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373" name="Title 1"/>
          <p:cNvSpPr>
            <a:spLocks noGrp="1"/>
          </p:cNvSpPr>
          <p:nvPr>
            <p:ph type="title"/>
          </p:nvPr>
        </p:nvSpPr>
        <p:spPr>
          <a:xfrm>
            <a:off x="611187" y="322263"/>
            <a:ext cx="9344025" cy="791368"/>
          </a:xfrm>
        </p:spPr>
        <p:txBody>
          <a:bodyPr/>
          <a:lstStyle/>
          <a:p>
            <a:pPr>
              <a:lnSpc>
                <a:spcPts val="3500"/>
              </a:lnSpc>
            </a:pPr>
            <a:r>
              <a:rPr lang="en-US" dirty="0" smtClean="0">
                <a:latin typeface="Helvetica Neue"/>
                <a:cs typeface="Helvetica Neue"/>
              </a:rPr>
              <a:t>FlumeGate</a:t>
            </a:r>
            <a:r>
              <a:rPr lang="en-US" dirty="0" smtClean="0">
                <a:latin typeface="Calibri Light" panose="020F0302020204030204" pitchFamily="34" charset="0"/>
                <a:cs typeface="Helvetica Neue"/>
              </a:rPr>
              <a:t>™</a:t>
            </a:r>
            <a:r>
              <a:rPr lang="en-US" dirty="0" smtClean="0">
                <a:latin typeface="Helvetica Neue"/>
                <a:cs typeface="Helvetica Neue"/>
              </a:rPr>
              <a:t> customers</a:t>
            </a:r>
            <a:endParaRPr lang="en-AU" dirty="0">
              <a:latin typeface="Helvetica Neue"/>
              <a:cs typeface="Helvetica Neue"/>
            </a:endParaRPr>
          </a:p>
        </p:txBody>
      </p:sp>
      <p:graphicFrame>
        <p:nvGraphicFramePr>
          <p:cNvPr id="6" name="Table 5"/>
          <p:cNvGraphicFramePr>
            <a:graphicFrameLocks noGrp="1"/>
          </p:cNvGraphicFramePr>
          <p:nvPr>
            <p:extLst>
              <p:ext uri="{D42A27DB-BD31-4B8C-83A1-F6EECF244321}">
                <p14:modId xmlns:p14="http://schemas.microsoft.com/office/powerpoint/2010/main" val="2479077370"/>
              </p:ext>
            </p:extLst>
          </p:nvPr>
        </p:nvGraphicFramePr>
        <p:xfrm>
          <a:off x="594172" y="6228903"/>
          <a:ext cx="5852897" cy="1193800"/>
        </p:xfrm>
        <a:graphic>
          <a:graphicData uri="http://schemas.openxmlformats.org/drawingml/2006/table">
            <a:tbl>
              <a:tblPr firstRow="1" bandRow="1">
                <a:tableStyleId>{E8B1032C-EA38-4F05-BA0D-38AFFFC7BED3}</a:tableStyleId>
              </a:tblPr>
              <a:tblGrid>
                <a:gridCol w="1232856"/>
                <a:gridCol w="1131649"/>
                <a:gridCol w="1080120"/>
                <a:gridCol w="1008112"/>
                <a:gridCol w="1400160"/>
              </a:tblGrid>
              <a:tr h="370840">
                <a:tc gridSpan="5">
                  <a:txBody>
                    <a:bodyPr/>
                    <a:lstStyle/>
                    <a:p>
                      <a:r>
                        <a:rPr lang="en-US" sz="1400" dirty="0" smtClean="0"/>
                        <a:t>Number of customers by country</a:t>
                      </a:r>
                      <a:endParaRPr lang="en-US" sz="14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218205">
                <a:tc>
                  <a:txBody>
                    <a:bodyPr/>
                    <a:lstStyle/>
                    <a:p>
                      <a:r>
                        <a:rPr lang="en-US" sz="1200" dirty="0" smtClean="0"/>
                        <a:t>Australia: 17</a:t>
                      </a:r>
                      <a:endParaRPr lang="en-US" sz="1200" dirty="0"/>
                    </a:p>
                  </a:txBody>
                  <a:tcPr/>
                </a:tc>
                <a:tc>
                  <a:txBody>
                    <a:bodyPr/>
                    <a:lstStyle/>
                    <a:p>
                      <a:r>
                        <a:rPr lang="en-US" sz="1200" dirty="0" smtClean="0"/>
                        <a:t>USA: 100</a:t>
                      </a:r>
                      <a:endParaRPr lang="en-US" sz="1200" dirty="0"/>
                    </a:p>
                  </a:txBody>
                  <a:tcPr/>
                </a:tc>
                <a:tc>
                  <a:txBody>
                    <a:bodyPr/>
                    <a:lstStyle/>
                    <a:p>
                      <a:r>
                        <a:rPr lang="en-US" sz="1200" dirty="0" smtClean="0"/>
                        <a:t>China: 10</a:t>
                      </a:r>
                      <a:endParaRPr lang="en-US" sz="1200" dirty="0"/>
                    </a:p>
                  </a:txBody>
                  <a:tcPr/>
                </a:tc>
                <a:tc>
                  <a:txBody>
                    <a:bodyPr/>
                    <a:lstStyle/>
                    <a:p>
                      <a:r>
                        <a:rPr lang="en-US" sz="1200" dirty="0" smtClean="0"/>
                        <a:t>Mexico: 5</a:t>
                      </a:r>
                      <a:endParaRPr lang="en-US" sz="1200" dirty="0"/>
                    </a:p>
                  </a:txBody>
                  <a:tcPr/>
                </a:tc>
                <a:tc>
                  <a:txBody>
                    <a:bodyPr/>
                    <a:lstStyle/>
                    <a:p>
                      <a:r>
                        <a:rPr lang="en-US" sz="1200" dirty="0" smtClean="0"/>
                        <a:t>New Zealand: 5</a:t>
                      </a:r>
                      <a:endParaRPr lang="en-US" sz="1200" dirty="0"/>
                    </a:p>
                  </a:txBody>
                  <a:tcPr/>
                </a:tc>
              </a:tr>
              <a:tr h="207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Spain: 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Italy: 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France: 3</a:t>
                      </a:r>
                    </a:p>
                  </a:txBody>
                  <a:tcPr/>
                </a:tc>
                <a:tc>
                  <a:txBody>
                    <a:bodyPr/>
                    <a:lstStyle/>
                    <a:p>
                      <a:r>
                        <a:rPr lang="en-US" sz="1200" dirty="0" smtClean="0"/>
                        <a:t>India: 1</a:t>
                      </a:r>
                      <a:endParaRPr lang="en-US" sz="1200" dirty="0"/>
                    </a:p>
                  </a:txBody>
                  <a:tcPr/>
                </a:tc>
                <a:tc>
                  <a:txBody>
                    <a:bodyPr/>
                    <a:lstStyle/>
                    <a:p>
                      <a:endParaRPr lang="en-US" sz="1200" dirty="0"/>
                    </a:p>
                  </a:txBody>
                  <a:tcPr/>
                </a:tc>
              </a:tr>
              <a:tr h="226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Chile: </a:t>
                      </a:r>
                      <a:r>
                        <a:rPr lang="en-US" sz="1200"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Vietnam: 1</a:t>
                      </a:r>
                    </a:p>
                  </a:txBody>
                  <a:tcPr/>
                </a:tc>
                <a:tc>
                  <a:txBody>
                    <a:bodyPr/>
                    <a:lstStyle/>
                    <a:p>
                      <a:r>
                        <a:rPr lang="en-US" sz="1200" dirty="0" smtClean="0"/>
                        <a:t>Sudan: 1</a:t>
                      </a:r>
                      <a:endParaRPr lang="en-US" sz="1200" dirty="0"/>
                    </a:p>
                  </a:txBody>
                  <a:tcPr/>
                </a:tc>
                <a:tc>
                  <a:txBody>
                    <a:bodyPr/>
                    <a:lstStyle/>
                    <a:p>
                      <a:r>
                        <a:rPr lang="en-US" sz="1200" dirty="0" smtClean="0"/>
                        <a:t>Canada: 1</a:t>
                      </a:r>
                      <a:endParaRPr lang="en-US" sz="1200" dirty="0"/>
                    </a:p>
                  </a:txBody>
                  <a:tcPr/>
                </a:tc>
                <a:tc>
                  <a:txBody>
                    <a:bodyPr/>
                    <a:lstStyle/>
                    <a:p>
                      <a:endParaRPr lang="en-US" sz="1200" dirty="0"/>
                    </a:p>
                  </a:txBody>
                  <a:tcPr/>
                </a:tc>
              </a:tr>
            </a:tbl>
          </a:graphicData>
        </a:graphic>
      </p:graphicFrame>
    </p:spTree>
    <p:extLst>
      <p:ext uri="{BB962C8B-B14F-4D97-AF65-F5344CB8AC3E}">
        <p14:creationId xmlns:p14="http://schemas.microsoft.com/office/powerpoint/2010/main" val="298222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16</a:t>
            </a:fld>
            <a:endParaRPr lang="en-GB"/>
          </a:p>
        </p:txBody>
      </p:sp>
      <p:sp>
        <p:nvSpPr>
          <p:cNvPr id="4" name="Title 3"/>
          <p:cNvSpPr>
            <a:spLocks noGrp="1"/>
          </p:cNvSpPr>
          <p:nvPr>
            <p:ph type="title"/>
          </p:nvPr>
        </p:nvSpPr>
        <p:spPr/>
        <p:txBody>
          <a:bodyPr/>
          <a:lstStyle/>
          <a:p>
            <a:r>
              <a:rPr lang="en-AU" dirty="0" smtClean="0"/>
              <a:t>BladeMeter</a:t>
            </a:r>
            <a:r>
              <a:rPr lang="en-AU" dirty="0" smtClean="0">
                <a:latin typeface="Calibri Light" panose="020F0302020204030204" pitchFamily="34" charset="0"/>
              </a:rPr>
              <a:t>™</a:t>
            </a:r>
            <a:endParaRPr lang="en-AU" dirty="0"/>
          </a:p>
        </p:txBody>
      </p:sp>
      <p:sp>
        <p:nvSpPr>
          <p:cNvPr id="2" name="Text Placeholder 1"/>
          <p:cNvSpPr>
            <a:spLocks noGrp="1"/>
          </p:cNvSpPr>
          <p:nvPr>
            <p:ph type="body" sz="quarter" idx="11"/>
          </p:nvPr>
        </p:nvSpPr>
        <p:spPr/>
        <p:txBody>
          <a:bodyPr/>
          <a:lstStyle/>
          <a:p>
            <a:r>
              <a:rPr lang="en-AU" dirty="0" smtClean="0"/>
              <a:t>Overview</a:t>
            </a:r>
            <a:endParaRPr lang="en-AU" dirty="0"/>
          </a:p>
        </p:txBody>
      </p:sp>
      <p:sp>
        <p:nvSpPr>
          <p:cNvPr id="5" name="Content Placeholder 4"/>
          <p:cNvSpPr>
            <a:spLocks noGrp="1"/>
          </p:cNvSpPr>
          <p:nvPr>
            <p:ph sz="quarter" idx="13"/>
          </p:nvPr>
        </p:nvSpPr>
        <p:spPr/>
        <p:txBody>
          <a:bodyPr/>
          <a:lstStyle/>
          <a:p>
            <a:r>
              <a:rPr lang="en-AU" dirty="0" smtClean="0"/>
              <a:t>A recent major breakthrough in valve technology</a:t>
            </a:r>
          </a:p>
          <a:p>
            <a:r>
              <a:rPr lang="en-AU" dirty="0"/>
              <a:t>Integrated valve and flow meter for farm service points on open canals and gravity/pressurised pipe systems</a:t>
            </a:r>
          </a:p>
          <a:p>
            <a:r>
              <a:rPr lang="en-AU" dirty="0" smtClean="0"/>
              <a:t>Dual plate design minimizes flow disturbance, head loss and provides symmetrical flow profile enabling integration of flow meter in the immediate vicinity</a:t>
            </a: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715" y="3865374"/>
            <a:ext cx="3385577" cy="347449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1007269" y="4500711"/>
            <a:ext cx="2790825" cy="2057400"/>
          </a:xfrm>
          <a:prstGeom prst="rect">
            <a:avLst/>
          </a:prstGeom>
        </p:spPr>
      </p:pic>
      <p:pic>
        <p:nvPicPr>
          <p:cNvPr id="8" name="Picture 7"/>
          <p:cNvPicPr>
            <a:picLocks noChangeAspect="1"/>
          </p:cNvPicPr>
          <p:nvPr/>
        </p:nvPicPr>
        <p:blipFill>
          <a:blip r:embed="rId4"/>
          <a:stretch>
            <a:fillRect/>
          </a:stretch>
        </p:blipFill>
        <p:spPr>
          <a:xfrm>
            <a:off x="4027847" y="4500711"/>
            <a:ext cx="2867025" cy="2038350"/>
          </a:xfrm>
          <a:prstGeom prst="rect">
            <a:avLst/>
          </a:prstGeom>
        </p:spPr>
      </p:pic>
    </p:spTree>
    <p:extLst>
      <p:ext uri="{BB962C8B-B14F-4D97-AF65-F5344CB8AC3E}">
        <p14:creationId xmlns:p14="http://schemas.microsoft.com/office/powerpoint/2010/main" val="3449258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17</a:t>
            </a:fld>
            <a:endParaRPr lang="en-GB"/>
          </a:p>
        </p:txBody>
      </p:sp>
      <p:sp>
        <p:nvSpPr>
          <p:cNvPr id="4" name="Title 3"/>
          <p:cNvSpPr>
            <a:spLocks noGrp="1"/>
          </p:cNvSpPr>
          <p:nvPr>
            <p:ph type="title"/>
          </p:nvPr>
        </p:nvSpPr>
        <p:spPr/>
        <p:txBody>
          <a:bodyPr/>
          <a:lstStyle/>
          <a:p>
            <a:r>
              <a:rPr lang="en-AU" dirty="0" smtClean="0"/>
              <a:t>BladeMeter</a:t>
            </a:r>
            <a:r>
              <a:rPr lang="en-AU" dirty="0" smtClean="0">
                <a:latin typeface="Calibri Light" panose="020F0302020204030204" pitchFamily="34" charset="0"/>
              </a:rPr>
              <a:t>™</a:t>
            </a:r>
            <a:endParaRPr lang="en-AU" dirty="0"/>
          </a:p>
        </p:txBody>
      </p:sp>
      <p:sp>
        <p:nvSpPr>
          <p:cNvPr id="9" name="Text Placeholder 8"/>
          <p:cNvSpPr>
            <a:spLocks noGrp="1"/>
          </p:cNvSpPr>
          <p:nvPr>
            <p:ph type="body" sz="quarter" idx="11"/>
          </p:nvPr>
        </p:nvSpPr>
        <p:spPr/>
        <p:txBody>
          <a:bodyPr/>
          <a:lstStyle/>
          <a:p>
            <a:r>
              <a:rPr lang="en-AU" dirty="0" smtClean="0"/>
              <a:t>Overview</a:t>
            </a:r>
            <a:endParaRPr lang="en-AU" dirty="0"/>
          </a:p>
        </p:txBody>
      </p:sp>
      <p:sp>
        <p:nvSpPr>
          <p:cNvPr id="5" name="Content Placeholder 4"/>
          <p:cNvSpPr>
            <a:spLocks noGrp="1"/>
          </p:cNvSpPr>
          <p:nvPr>
            <p:ph sz="quarter" idx="13"/>
          </p:nvPr>
        </p:nvSpPr>
        <p:spPr>
          <a:xfrm>
            <a:off x="826425" y="1951831"/>
            <a:ext cx="9344025" cy="5141168"/>
          </a:xfrm>
        </p:spPr>
        <p:txBody>
          <a:bodyPr>
            <a:normAutofit fontScale="85000" lnSpcReduction="20000"/>
          </a:bodyPr>
          <a:lstStyle/>
          <a:p>
            <a:r>
              <a:rPr lang="en-AU" dirty="0" smtClean="0"/>
              <a:t>Solar powered</a:t>
            </a:r>
          </a:p>
          <a:p>
            <a:r>
              <a:rPr lang="en-AU" dirty="0" smtClean="0"/>
              <a:t>Fully submersible</a:t>
            </a:r>
          </a:p>
          <a:p>
            <a:r>
              <a:rPr lang="en-AU" dirty="0"/>
              <a:t>F</a:t>
            </a:r>
            <a:r>
              <a:rPr lang="en-AU" dirty="0" smtClean="0"/>
              <a:t>low measurement accuracy of </a:t>
            </a:r>
            <a:r>
              <a:rPr lang="en-AU" dirty="0">
                <a:latin typeface="Helvetica LT Std Light"/>
                <a:cs typeface="Times New Roman" panose="02020603050405020304" pitchFamily="18" charset="0"/>
              </a:rPr>
              <a:t>±2.5</a:t>
            </a:r>
            <a:r>
              <a:rPr lang="en-AU" dirty="0" smtClean="0">
                <a:latin typeface="Helvetica LT Std Light"/>
                <a:cs typeface="Times New Roman" panose="02020603050405020304" pitchFamily="18" charset="0"/>
              </a:rPr>
              <a:t>%</a:t>
            </a:r>
          </a:p>
          <a:p>
            <a:r>
              <a:rPr lang="en-AU" dirty="0" smtClean="0">
                <a:latin typeface="Helvetica LT Std Light"/>
                <a:cs typeface="Times New Roman" panose="02020603050405020304" pitchFamily="18" charset="0"/>
              </a:rPr>
              <a:t>SCADA ready</a:t>
            </a:r>
          </a:p>
          <a:p>
            <a:r>
              <a:rPr lang="en-AU" dirty="0" smtClean="0">
                <a:latin typeface="Helvetica LT Std Light"/>
                <a:cs typeface="Times New Roman" panose="02020603050405020304" pitchFamily="18" charset="0"/>
              </a:rPr>
              <a:t>Robust </a:t>
            </a:r>
            <a:r>
              <a:rPr lang="en-AU" dirty="0">
                <a:latin typeface="Helvetica LT Std Light"/>
                <a:cs typeface="Times New Roman" panose="02020603050405020304" pitchFamily="18" charset="0"/>
              </a:rPr>
              <a:t>high duty cycle operations and long life</a:t>
            </a:r>
          </a:p>
          <a:p>
            <a:r>
              <a:rPr lang="en-AU" dirty="0">
                <a:latin typeface="Helvetica LT Std Light"/>
                <a:cs typeface="Times New Roman" panose="02020603050405020304" pitchFamily="18" charset="0"/>
              </a:rPr>
              <a:t>Autonomous control capability – Flow, </a:t>
            </a:r>
            <a:r>
              <a:rPr lang="en-AU" dirty="0" smtClean="0">
                <a:latin typeface="Helvetica LT Std Light"/>
                <a:cs typeface="Times New Roman" panose="02020603050405020304" pitchFamily="18" charset="0"/>
              </a:rPr>
              <a:t>USL and </a:t>
            </a:r>
            <a:r>
              <a:rPr lang="en-AU" dirty="0">
                <a:latin typeface="Helvetica LT Std Light"/>
                <a:cs typeface="Times New Roman" panose="02020603050405020304" pitchFamily="18" charset="0"/>
              </a:rPr>
              <a:t>DSL </a:t>
            </a:r>
            <a:r>
              <a:rPr lang="en-AU" dirty="0" smtClean="0">
                <a:latin typeface="Helvetica LT Std Light"/>
                <a:cs typeface="Times New Roman" panose="02020603050405020304" pitchFamily="18" charset="0"/>
              </a:rPr>
              <a:t> </a:t>
            </a:r>
            <a:endParaRPr lang="en-AU" dirty="0">
              <a:latin typeface="Helvetica LT Std Light"/>
              <a:cs typeface="Times New Roman" panose="02020603050405020304" pitchFamily="18" charset="0"/>
            </a:endParaRPr>
          </a:p>
          <a:p>
            <a:r>
              <a:rPr lang="en-AU" dirty="0" smtClean="0">
                <a:latin typeface="Helvetica LT Std Light"/>
                <a:cs typeface="Times New Roman" panose="02020603050405020304" pitchFamily="18" charset="0"/>
              </a:rPr>
              <a:t>Factory precalibrated and pre-commissioned</a:t>
            </a:r>
          </a:p>
          <a:p>
            <a:r>
              <a:rPr lang="en-AU" dirty="0" smtClean="0">
                <a:latin typeface="Helvetica LT Std Light"/>
                <a:cs typeface="Times New Roman" panose="02020603050405020304" pitchFamily="18" charset="0"/>
              </a:rPr>
              <a:t>No </a:t>
            </a:r>
            <a:r>
              <a:rPr lang="en-AU" dirty="0">
                <a:latin typeface="Helvetica LT Std Light"/>
                <a:cs typeface="Times New Roman" panose="02020603050405020304" pitchFamily="18" charset="0"/>
              </a:rPr>
              <a:t>in-situ calibration required</a:t>
            </a:r>
          </a:p>
          <a:p>
            <a:r>
              <a:rPr lang="en-AU" dirty="0">
                <a:latin typeface="Helvetica LT Std Light"/>
                <a:cs typeface="Times New Roman" panose="02020603050405020304" pitchFamily="18" charset="0"/>
              </a:rPr>
              <a:t>Easily installed and serviced</a:t>
            </a:r>
          </a:p>
          <a:p>
            <a:r>
              <a:rPr lang="en-AU" dirty="0">
                <a:latin typeface="Helvetica LT Std Light"/>
                <a:cs typeface="Times New Roman" panose="02020603050405020304" pitchFamily="18" charset="0"/>
              </a:rPr>
              <a:t>Comes in variety of standard </a:t>
            </a:r>
            <a:r>
              <a:rPr lang="en-AU" dirty="0" smtClean="0">
                <a:latin typeface="Helvetica LT Std Light"/>
                <a:cs typeface="Times New Roman" panose="02020603050405020304" pitchFamily="18" charset="0"/>
              </a:rPr>
              <a:t>sizes and </a:t>
            </a:r>
            <a:r>
              <a:rPr lang="en-AU" dirty="0">
                <a:latin typeface="Helvetica LT Std Light"/>
                <a:cs typeface="Times New Roman" panose="02020603050405020304" pitchFamily="18" charset="0"/>
              </a:rPr>
              <a:t>custom </a:t>
            </a:r>
            <a:r>
              <a:rPr lang="en-AU" dirty="0" smtClean="0">
                <a:latin typeface="Helvetica LT Std Light"/>
                <a:cs typeface="Times New Roman" panose="02020603050405020304" pitchFamily="18" charset="0"/>
              </a:rPr>
              <a:t>options  </a:t>
            </a:r>
            <a:endParaRPr lang="en-AU" dirty="0">
              <a:latin typeface="Helvetica LT Std Light"/>
            </a:endParaRPr>
          </a:p>
          <a:p>
            <a:r>
              <a:rPr lang="en-AU" dirty="0" smtClean="0"/>
              <a:t> </a:t>
            </a:r>
            <a:r>
              <a:rPr lang="en-AU" dirty="0">
                <a:latin typeface="Helvetica LT Std Light"/>
                <a:cs typeface="Times New Roman" panose="02020603050405020304" pitchFamily="18" charset="0"/>
              </a:rPr>
              <a:t>Factory precalibrated. No in-situ calibration required</a:t>
            </a:r>
          </a:p>
          <a:p>
            <a:r>
              <a:rPr lang="en-AU" dirty="0">
                <a:latin typeface="Helvetica LT Std Light"/>
                <a:cs typeface="Times New Roman" panose="02020603050405020304" pitchFamily="18" charset="0"/>
              </a:rPr>
              <a:t>Easily installed and serviced</a:t>
            </a:r>
          </a:p>
          <a:p>
            <a:r>
              <a:rPr lang="en-AU" dirty="0">
                <a:latin typeface="Helvetica LT Std Light"/>
                <a:cs typeface="Times New Roman" panose="02020603050405020304" pitchFamily="18" charset="0"/>
              </a:rPr>
              <a:t>Comes in variety of standard and custom sizes</a:t>
            </a:r>
            <a:endParaRPr lang="en-AU" dirty="0">
              <a:latin typeface="Helvetica LT Std Light"/>
            </a:endParaRPr>
          </a:p>
          <a:p>
            <a:r>
              <a:rPr lang="en-AU" dirty="0" smtClean="0">
                <a:latin typeface="Helvetica LT Std Light"/>
                <a:cs typeface="Times New Roman" panose="02020603050405020304" pitchFamily="18" charset="0"/>
              </a:rPr>
              <a:t>Flow </a:t>
            </a:r>
            <a:r>
              <a:rPr lang="en-AU" dirty="0">
                <a:latin typeface="Helvetica LT Std Light"/>
                <a:cs typeface="Times New Roman" panose="02020603050405020304" pitchFamily="18" charset="0"/>
              </a:rPr>
              <a:t>measurement accuracy of ±2.5% </a:t>
            </a:r>
            <a:r>
              <a:rPr lang="en-AU" dirty="0" smtClean="0">
                <a:latin typeface="Helvetica LT Std Light"/>
                <a:cs typeface="Times New Roman" panose="02020603050405020304" pitchFamily="18" charset="0"/>
              </a:rPr>
              <a:t>verified at Rubicon hydraulics laboratory against calibrated ABB Magmaster. Currently undergoing independent tests at NMI accredited University of South Australia hydraulics laboratory  </a:t>
            </a:r>
            <a:endParaRPr lang="en-AU" dirty="0">
              <a:latin typeface="Helvetica LT Std Light"/>
              <a:cs typeface="Times New Roman" panose="02020603050405020304" pitchFamily="18" charset="0"/>
            </a:endParaRPr>
          </a:p>
          <a:p>
            <a:r>
              <a:rPr lang="en-AU" dirty="0">
                <a:latin typeface="Helvetica LT Std Light"/>
                <a:cs typeface="Times New Roman" panose="02020603050405020304" pitchFamily="18" charset="0"/>
              </a:rPr>
              <a:t>Meets ATS 4747 requirements</a:t>
            </a:r>
          </a:p>
          <a:p>
            <a:r>
              <a:rPr lang="en-AU" dirty="0">
                <a:latin typeface="Helvetica LT Std Light"/>
                <a:cs typeface="Times New Roman" panose="02020603050405020304" pitchFamily="18" charset="0"/>
              </a:rPr>
              <a:t>Exceeds SBx7 requirements</a:t>
            </a:r>
          </a:p>
          <a:p>
            <a:r>
              <a:rPr lang="en-AU" i="1" dirty="0">
                <a:latin typeface="Times New Roman" panose="02020603050405020304" pitchFamily="18" charset="0"/>
                <a:cs typeface="Times New Roman" panose="02020603050405020304" pitchFamily="18" charset="0"/>
              </a:rPr>
              <a:t>Patented/Patent pending across 18 jurisdictions including India </a:t>
            </a:r>
          </a:p>
          <a:p>
            <a:endParaRPr lang="en-AU"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308" y="1874927"/>
            <a:ext cx="4128458" cy="30963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0376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BladeMeter</a:t>
            </a:r>
            <a:r>
              <a:rPr lang="en-AU" dirty="0" smtClean="0">
                <a:latin typeface="Calibri Light" panose="020F0302020204030204" pitchFamily="34" charset="0"/>
              </a:rPr>
              <a:t>™</a:t>
            </a:r>
            <a:r>
              <a:rPr lang="en-AU" dirty="0" smtClean="0"/>
              <a:t> flow measurement accuracy</a:t>
            </a:r>
            <a:endParaRPr lang="en-AU" dirty="0"/>
          </a:p>
        </p:txBody>
      </p:sp>
      <p:sp>
        <p:nvSpPr>
          <p:cNvPr id="2" name="Slide Number Placeholder 1"/>
          <p:cNvSpPr>
            <a:spLocks noGrp="1"/>
          </p:cNvSpPr>
          <p:nvPr>
            <p:ph type="sldNum" sz="quarter" idx="10"/>
          </p:nvPr>
        </p:nvSpPr>
        <p:spPr/>
        <p:txBody>
          <a:bodyPr/>
          <a:lstStyle/>
          <a:p>
            <a:pPr>
              <a:defRPr/>
            </a:pPr>
            <a:fld id="{E8480738-9E7B-4150-A095-E1F5BC69AC38}" type="slidenum">
              <a:rPr lang="en-GB" smtClean="0"/>
              <a:pPr>
                <a:defRPr/>
              </a:pPr>
              <a:t>18</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011" y="1322838"/>
            <a:ext cx="7011378" cy="4915586"/>
          </a:xfrm>
          <a:prstGeom prst="rect">
            <a:avLst/>
          </a:prstGeom>
        </p:spPr>
      </p:pic>
    </p:spTree>
    <p:extLst>
      <p:ext uri="{BB962C8B-B14F-4D97-AF65-F5344CB8AC3E}">
        <p14:creationId xmlns:p14="http://schemas.microsoft.com/office/powerpoint/2010/main" val="1644430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BladeMeter</a:t>
            </a:r>
            <a:r>
              <a:rPr lang="en-AU" dirty="0" smtClean="0">
                <a:latin typeface="Calibri Light" panose="020F0302020204030204" pitchFamily="34" charset="0"/>
              </a:rPr>
              <a:t>™</a:t>
            </a:r>
            <a:r>
              <a:rPr lang="en-AU" dirty="0" smtClean="0"/>
              <a:t> photos</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188" y="1764407"/>
            <a:ext cx="3852191" cy="2889143"/>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0"/>
          </p:nvPr>
        </p:nvSpPr>
        <p:spPr/>
        <p:txBody>
          <a:bodyPr/>
          <a:lstStyle/>
          <a:p>
            <a:pPr>
              <a:defRPr/>
            </a:pPr>
            <a:fld id="{5BEAEF48-66BC-4051-9CF0-77C6AEBDA8B7}" type="slidenum">
              <a:rPr lang="en-GB" smtClean="0"/>
              <a:pPr>
                <a:defRPr/>
              </a:pPr>
              <a:t>19</a:t>
            </a:fld>
            <a:endParaRPr lang="en-GB"/>
          </a:p>
        </p:txBody>
      </p:sp>
      <p:sp>
        <p:nvSpPr>
          <p:cNvPr id="6" name="TextBox 5"/>
          <p:cNvSpPr txBox="1"/>
          <p:nvPr/>
        </p:nvSpPr>
        <p:spPr>
          <a:xfrm>
            <a:off x="666180" y="4716735"/>
            <a:ext cx="3924199" cy="830997"/>
          </a:xfrm>
          <a:prstGeom prst="rect">
            <a:avLst/>
          </a:prstGeom>
          <a:noFill/>
        </p:spPr>
        <p:txBody>
          <a:bodyPr wrap="square" rtlCol="0">
            <a:spAutoFit/>
          </a:bodyPr>
          <a:lstStyle/>
          <a:p>
            <a:r>
              <a:rPr lang="en-AU" sz="1600" dirty="0" smtClean="0"/>
              <a:t>BladeMeter farmer outlets on a hybrid pipe (gravity and pressurized on demand) network</a:t>
            </a:r>
            <a:endParaRPr lang="en-AU" sz="1600"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740" y="1671702"/>
            <a:ext cx="2952328" cy="5255794"/>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150937" y="7036070"/>
            <a:ext cx="4063933" cy="338554"/>
          </a:xfrm>
          <a:prstGeom prst="rect">
            <a:avLst/>
          </a:prstGeom>
          <a:noFill/>
        </p:spPr>
        <p:txBody>
          <a:bodyPr wrap="none" rtlCol="0">
            <a:spAutoFit/>
          </a:bodyPr>
          <a:lstStyle/>
          <a:p>
            <a:r>
              <a:rPr lang="en-AU" sz="1600" dirty="0" smtClean="0"/>
              <a:t>BladeMeter farmer outlet on a open canal</a:t>
            </a:r>
            <a:endParaRPr lang="en-AU" sz="1600" dirty="0"/>
          </a:p>
        </p:txBody>
      </p:sp>
    </p:spTree>
    <p:extLst>
      <p:ext uri="{BB962C8B-B14F-4D97-AF65-F5344CB8AC3E}">
        <p14:creationId xmlns:p14="http://schemas.microsoft.com/office/powerpoint/2010/main" val="395631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txBox="1">
            <a:spLocks noGrp="1"/>
          </p:cNvSpPr>
          <p:nvPr/>
        </p:nvSpPr>
        <p:spPr bwMode="auto">
          <a:xfrm>
            <a:off x="827088" y="7299325"/>
            <a:ext cx="360362" cy="215900"/>
          </a:xfrm>
          <a:prstGeom prst="rect">
            <a:avLst/>
          </a:prstGeom>
          <a:noFill/>
          <a:ln w="9525">
            <a:noFill/>
            <a:miter lim="800000"/>
            <a:headEnd/>
            <a:tailEnd/>
          </a:ln>
        </p:spPr>
        <p:txBody>
          <a:bodyPr lIns="0" tIns="0" rIns="0" bIns="0"/>
          <a:lstStyle/>
          <a:p>
            <a:pPr algn="l" defTabSz="1042988" eaLnBrk="1" hangingPunct="1">
              <a:spcBef>
                <a:spcPct val="0"/>
              </a:spcBef>
            </a:pPr>
            <a:fld id="{F3FFA36C-7F0A-44C9-B7D0-E23835C42C5A}" type="slidenum">
              <a:rPr lang="en-GB" sz="1200"/>
              <a:pPr algn="l" defTabSz="1042988" eaLnBrk="1" hangingPunct="1">
                <a:spcBef>
                  <a:spcPct val="0"/>
                </a:spcBef>
              </a:pPr>
              <a:t>2</a:t>
            </a:fld>
            <a:endParaRPr lang="en-GB" sz="1200"/>
          </a:p>
        </p:txBody>
      </p:sp>
      <p:sp>
        <p:nvSpPr>
          <p:cNvPr id="8195" name="Rectangle 2"/>
          <p:cNvSpPr>
            <a:spLocks noGrp="1" noChangeArrowheads="1"/>
          </p:cNvSpPr>
          <p:nvPr>
            <p:ph type="title"/>
            <p:custDataLst>
              <p:tags r:id="rId2"/>
            </p:custDataLst>
          </p:nvPr>
        </p:nvSpPr>
        <p:spPr>
          <a:xfrm>
            <a:off x="828000" y="324000"/>
            <a:ext cx="9345600" cy="792000"/>
          </a:xfrm>
        </p:spPr>
        <p:txBody>
          <a:bodyPr/>
          <a:lstStyle/>
          <a:p>
            <a:pPr eaLnBrk="1" hangingPunct="1"/>
            <a:r>
              <a:rPr lang="en-GB" dirty="0" smtClean="0"/>
              <a:t>Agenda</a:t>
            </a:r>
          </a:p>
        </p:txBody>
      </p:sp>
      <p:sp>
        <p:nvSpPr>
          <p:cNvPr id="8198" name="Rectangle 8"/>
          <p:cNvSpPr>
            <a:spLocks noChangeArrowheads="1"/>
          </p:cNvSpPr>
          <p:nvPr/>
        </p:nvSpPr>
        <p:spPr bwMode="auto">
          <a:xfrm>
            <a:off x="927100" y="1470024"/>
            <a:ext cx="382588" cy="512763"/>
          </a:xfrm>
          <a:prstGeom prst="rect">
            <a:avLst/>
          </a:prstGeom>
          <a:solidFill>
            <a:schemeClr val="accent1">
              <a:alpha val="50195"/>
            </a:schemeClr>
          </a:solidFill>
          <a:ln w="9525" algn="ctr">
            <a:noFill/>
            <a:miter lim="800000"/>
            <a:headEnd/>
            <a:tailEnd/>
          </a:ln>
        </p:spPr>
        <p:txBody>
          <a:bodyPr wrap="none" anchor="ctr"/>
          <a:lstStyle/>
          <a:p>
            <a:pPr eaLnBrk="1" hangingPunct="1">
              <a:spcBef>
                <a:spcPct val="0"/>
              </a:spcBef>
            </a:pPr>
            <a:r>
              <a:rPr lang="en-GB" sz="3200" dirty="0">
                <a:solidFill>
                  <a:schemeClr val="bg1"/>
                </a:solidFill>
              </a:rPr>
              <a:t>1</a:t>
            </a:r>
          </a:p>
        </p:txBody>
      </p:sp>
      <p:sp>
        <p:nvSpPr>
          <p:cNvPr id="8199" name="Rectangle 9"/>
          <p:cNvSpPr>
            <a:spLocks noChangeArrowheads="1"/>
          </p:cNvSpPr>
          <p:nvPr/>
        </p:nvSpPr>
        <p:spPr bwMode="auto">
          <a:xfrm>
            <a:off x="1584325" y="1266031"/>
            <a:ext cx="6048375" cy="3090664"/>
          </a:xfrm>
          <a:prstGeom prst="rect">
            <a:avLst/>
          </a:prstGeom>
          <a:noFill/>
          <a:ln w="9525">
            <a:noFill/>
            <a:miter lim="800000"/>
            <a:headEnd/>
            <a:tailEnd/>
          </a:ln>
        </p:spPr>
        <p:txBody>
          <a:bodyPr lIns="0" tIns="0" rIns="0" bIns="0">
            <a:noAutofit/>
          </a:bodyPr>
          <a:lstStyle/>
          <a:p>
            <a:pPr marL="266700" indent="-266700" algn="l" defTabSz="1042988" eaLnBrk="1" hangingPunct="1">
              <a:lnSpc>
                <a:spcPts val="5400"/>
              </a:lnSpc>
              <a:spcBef>
                <a:spcPts val="0"/>
              </a:spcBef>
            </a:pPr>
            <a:r>
              <a:rPr lang="en-GB" sz="1800" dirty="0" smtClean="0"/>
              <a:t>Non urban metering standards – a snap shot</a:t>
            </a:r>
          </a:p>
          <a:p>
            <a:pPr marL="266700" indent="-266700" algn="l" defTabSz="1042988" eaLnBrk="1" hangingPunct="1">
              <a:lnSpc>
                <a:spcPts val="5400"/>
              </a:lnSpc>
              <a:spcBef>
                <a:spcPts val="0"/>
              </a:spcBef>
            </a:pPr>
            <a:r>
              <a:rPr lang="en-GB" sz="1800" dirty="0" smtClean="0"/>
              <a:t>SlipMeter</a:t>
            </a:r>
            <a:r>
              <a:rPr lang="en-GB" sz="1800" dirty="0" smtClean="0">
                <a:latin typeface="Calibri Light" panose="020F0302020204030204" pitchFamily="34" charset="0"/>
              </a:rPr>
              <a:t>™</a:t>
            </a:r>
            <a:endParaRPr lang="en-GB" sz="1800" dirty="0" smtClean="0"/>
          </a:p>
          <a:p>
            <a:pPr marL="266700" indent="-266700" algn="l" defTabSz="1042988" eaLnBrk="1" hangingPunct="1">
              <a:lnSpc>
                <a:spcPts val="5400"/>
              </a:lnSpc>
              <a:spcBef>
                <a:spcPts val="0"/>
              </a:spcBef>
            </a:pPr>
            <a:r>
              <a:rPr lang="en-GB" sz="1800" dirty="0" smtClean="0"/>
              <a:t>FlumeGate</a:t>
            </a:r>
            <a:r>
              <a:rPr lang="en-GB" sz="1800" dirty="0" smtClean="0">
                <a:latin typeface="Calibri Light" panose="020F0302020204030204" pitchFamily="34" charset="0"/>
              </a:rPr>
              <a:t>™</a:t>
            </a:r>
          </a:p>
          <a:p>
            <a:pPr marL="266700" indent="-266700" algn="l" defTabSz="1042988" eaLnBrk="1" hangingPunct="1">
              <a:lnSpc>
                <a:spcPts val="5400"/>
              </a:lnSpc>
              <a:spcBef>
                <a:spcPts val="0"/>
              </a:spcBef>
            </a:pPr>
            <a:r>
              <a:rPr lang="en-GB" sz="1800" dirty="0"/>
              <a:t>BladeMeter</a:t>
            </a:r>
            <a:r>
              <a:rPr lang="en-GB" sz="1800" dirty="0">
                <a:latin typeface="Calibri Light" panose="020F0302020204030204" pitchFamily="34" charset="0"/>
              </a:rPr>
              <a:t>™</a:t>
            </a:r>
            <a:endParaRPr lang="en-GB" sz="1800" dirty="0"/>
          </a:p>
          <a:p>
            <a:pPr marL="266700" indent="-266700" algn="l" defTabSz="1042988" eaLnBrk="1" hangingPunct="1">
              <a:lnSpc>
                <a:spcPts val="5400"/>
              </a:lnSpc>
              <a:spcBef>
                <a:spcPts val="0"/>
              </a:spcBef>
            </a:pPr>
            <a:endParaRPr lang="en-GB" sz="1800" dirty="0" smtClean="0"/>
          </a:p>
        </p:txBody>
      </p:sp>
      <p:sp>
        <p:nvSpPr>
          <p:cNvPr id="8200" name="Rectangle 10"/>
          <p:cNvSpPr>
            <a:spLocks noChangeArrowheads="1"/>
          </p:cNvSpPr>
          <p:nvPr/>
        </p:nvSpPr>
        <p:spPr bwMode="auto">
          <a:xfrm>
            <a:off x="927100" y="2158999"/>
            <a:ext cx="382588" cy="512763"/>
          </a:xfrm>
          <a:prstGeom prst="rect">
            <a:avLst/>
          </a:prstGeom>
          <a:solidFill>
            <a:schemeClr val="accent1">
              <a:alpha val="50195"/>
            </a:schemeClr>
          </a:solidFill>
          <a:ln w="9525" algn="ctr">
            <a:noFill/>
            <a:miter lim="800000"/>
            <a:headEnd/>
            <a:tailEnd/>
          </a:ln>
        </p:spPr>
        <p:txBody>
          <a:bodyPr wrap="none" anchor="ctr"/>
          <a:lstStyle/>
          <a:p>
            <a:pPr eaLnBrk="1" hangingPunct="1">
              <a:spcBef>
                <a:spcPct val="0"/>
              </a:spcBef>
            </a:pPr>
            <a:r>
              <a:rPr lang="en-GB" sz="3200">
                <a:solidFill>
                  <a:schemeClr val="bg1"/>
                </a:solidFill>
              </a:rPr>
              <a:t>2</a:t>
            </a:r>
          </a:p>
        </p:txBody>
      </p:sp>
      <p:sp>
        <p:nvSpPr>
          <p:cNvPr id="8201" name="Rectangle 11"/>
          <p:cNvSpPr>
            <a:spLocks noChangeArrowheads="1"/>
          </p:cNvSpPr>
          <p:nvPr/>
        </p:nvSpPr>
        <p:spPr bwMode="auto">
          <a:xfrm>
            <a:off x="927100" y="2847974"/>
            <a:ext cx="382588" cy="512763"/>
          </a:xfrm>
          <a:prstGeom prst="rect">
            <a:avLst/>
          </a:prstGeom>
          <a:solidFill>
            <a:schemeClr val="accent1">
              <a:alpha val="50195"/>
            </a:schemeClr>
          </a:solidFill>
          <a:ln w="9525" algn="ctr">
            <a:noFill/>
            <a:miter lim="800000"/>
            <a:headEnd/>
            <a:tailEnd/>
          </a:ln>
        </p:spPr>
        <p:txBody>
          <a:bodyPr wrap="none" anchor="ctr"/>
          <a:lstStyle/>
          <a:p>
            <a:pPr eaLnBrk="1" hangingPunct="1">
              <a:spcBef>
                <a:spcPct val="0"/>
              </a:spcBef>
            </a:pPr>
            <a:r>
              <a:rPr lang="en-GB" sz="3200">
                <a:solidFill>
                  <a:schemeClr val="bg1"/>
                </a:solidFill>
              </a:rPr>
              <a:t>3</a:t>
            </a:r>
          </a:p>
        </p:txBody>
      </p:sp>
      <p:sp>
        <p:nvSpPr>
          <p:cNvPr id="8202" name="Rectangle 12"/>
          <p:cNvSpPr>
            <a:spLocks noChangeArrowheads="1"/>
          </p:cNvSpPr>
          <p:nvPr/>
        </p:nvSpPr>
        <p:spPr bwMode="auto">
          <a:xfrm>
            <a:off x="927100" y="3536949"/>
            <a:ext cx="382588" cy="512763"/>
          </a:xfrm>
          <a:prstGeom prst="rect">
            <a:avLst/>
          </a:prstGeom>
          <a:solidFill>
            <a:schemeClr val="accent1">
              <a:alpha val="50195"/>
            </a:schemeClr>
          </a:solidFill>
          <a:ln w="9525" algn="ctr">
            <a:noFill/>
            <a:miter lim="800000"/>
            <a:headEnd/>
            <a:tailEnd/>
          </a:ln>
        </p:spPr>
        <p:txBody>
          <a:bodyPr wrap="none" anchor="ctr"/>
          <a:lstStyle/>
          <a:p>
            <a:pPr eaLnBrk="1" hangingPunct="1">
              <a:spcBef>
                <a:spcPct val="0"/>
              </a:spcBef>
            </a:pPr>
            <a:r>
              <a:rPr lang="en-GB" sz="3200">
                <a:solidFill>
                  <a:schemeClr val="bg1"/>
                </a:solidFill>
              </a:rPr>
              <a:t>4</a:t>
            </a:r>
          </a:p>
        </p:txBody>
      </p:sp>
      <p:sp>
        <p:nvSpPr>
          <p:cNvPr id="9" name="TextBox 8"/>
          <p:cNvSpPr txBox="1"/>
          <p:nvPr/>
        </p:nvSpPr>
        <p:spPr>
          <a:xfrm>
            <a:off x="1584325" y="5148783"/>
            <a:ext cx="7807697" cy="923330"/>
          </a:xfrm>
          <a:prstGeom prst="rect">
            <a:avLst/>
          </a:prstGeom>
          <a:noFill/>
        </p:spPr>
        <p:txBody>
          <a:bodyPr wrap="square" rtlCol="0">
            <a:spAutoFit/>
          </a:bodyPr>
          <a:lstStyle/>
          <a:p>
            <a:pPr algn="l"/>
            <a:r>
              <a:rPr lang="en-AU" sz="1800" dirty="0"/>
              <a:t>Rubicon Water delivers advanced technology that optimises gravity-fed irrigation, providing unprecedented levels of operational efficiency and control, increasing water availability and improving farmers’ lives</a:t>
            </a:r>
          </a:p>
        </p:txBody>
      </p:sp>
    </p:spTree>
    <p:custDataLst>
      <p:tags r:id="rId1"/>
    </p:custDataLst>
    <p:extLst>
      <p:ext uri="{BB962C8B-B14F-4D97-AF65-F5344CB8AC3E}">
        <p14:creationId xmlns:p14="http://schemas.microsoft.com/office/powerpoint/2010/main" val="4228692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7500" lnSpcReduction="20000"/>
          </a:bodyPr>
          <a:lstStyle/>
          <a:p>
            <a:r>
              <a:rPr lang="en-AU" dirty="0" smtClean="0"/>
              <a:t>Metering generates powerful information. </a:t>
            </a:r>
          </a:p>
          <a:p>
            <a:r>
              <a:rPr lang="en-AU" dirty="0" smtClean="0"/>
              <a:t>Effective action on the information has to follow to improve efficiencies…</a:t>
            </a:r>
            <a:endParaRPr lang="en-AU" dirty="0"/>
          </a:p>
        </p:txBody>
      </p:sp>
    </p:spTree>
    <p:extLst>
      <p:ext uri="{BB962C8B-B14F-4D97-AF65-F5344CB8AC3E}">
        <p14:creationId xmlns:p14="http://schemas.microsoft.com/office/powerpoint/2010/main" val="3970143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480738-9E7B-4150-A095-E1F5BC69AC38}" type="slidenum">
              <a:rPr lang="en-AU" smtClean="0"/>
              <a:pPr>
                <a:defRPr/>
              </a:pPr>
              <a:t>21</a:t>
            </a:fld>
            <a:endParaRPr lang="en-AU" dirty="0"/>
          </a:p>
        </p:txBody>
      </p:sp>
      <p:sp>
        <p:nvSpPr>
          <p:cNvPr id="3" name="Title 2"/>
          <p:cNvSpPr>
            <a:spLocks noGrp="1"/>
          </p:cNvSpPr>
          <p:nvPr>
            <p:ph type="title"/>
          </p:nvPr>
        </p:nvSpPr>
        <p:spPr/>
        <p:txBody>
          <a:bodyPr>
            <a:normAutofit/>
          </a:bodyPr>
          <a:lstStyle/>
          <a:p>
            <a:r>
              <a:rPr lang="en-AU" sz="3200" dirty="0" smtClean="0"/>
              <a:t>Rubicon Competencies</a:t>
            </a:r>
            <a:endParaRPr lang="en-AU" sz="3200" dirty="0"/>
          </a:p>
        </p:txBody>
      </p:sp>
      <p:pic>
        <p:nvPicPr>
          <p:cNvPr id="5123" name="Picture 3" descr="Z:\Marketing\Photos\Products\SlipMeter\Clear background\SlipMeter flared inlet 2 (Small).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89301" y="1570039"/>
            <a:ext cx="1086169" cy="16764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41701" y="3244255"/>
            <a:ext cx="1480795" cy="307760"/>
          </a:xfrm>
          <a:prstGeom prst="rect">
            <a:avLst/>
          </a:prstGeom>
          <a:noFill/>
        </p:spPr>
        <p:txBody>
          <a:bodyPr wrap="square" lIns="91424" tIns="45712" rIns="91424" bIns="45712" rtlCol="0">
            <a:spAutoFit/>
          </a:bodyPr>
          <a:lstStyle/>
          <a:p>
            <a:pPr algn="l">
              <a:spcBef>
                <a:spcPts val="0"/>
              </a:spcBef>
            </a:pPr>
            <a:r>
              <a:rPr lang="en-AU" sz="1400" b="1" dirty="0"/>
              <a:t>Meters</a:t>
            </a:r>
          </a:p>
        </p:txBody>
      </p:sp>
      <p:pic>
        <p:nvPicPr>
          <p:cNvPr id="19" name="Picture 18" descr="FlumeGate with walkway (Medium).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5511" y="1570038"/>
            <a:ext cx="1412304" cy="1626161"/>
          </a:xfrm>
          <a:prstGeom prst="rect">
            <a:avLst/>
          </a:prstGeom>
        </p:spPr>
      </p:pic>
      <p:pic>
        <p:nvPicPr>
          <p:cNvPr id="21" name="Picture 20" descr="confluen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7214" y="1570038"/>
            <a:ext cx="2030288" cy="1478664"/>
          </a:xfrm>
          <a:prstGeom prst="rect">
            <a:avLst/>
          </a:prstGeom>
        </p:spPr>
      </p:pic>
      <p:sp>
        <p:nvSpPr>
          <p:cNvPr id="22" name="TextBox 21"/>
          <p:cNvSpPr txBox="1"/>
          <p:nvPr/>
        </p:nvSpPr>
        <p:spPr>
          <a:xfrm>
            <a:off x="974931" y="3244255"/>
            <a:ext cx="1545797" cy="307760"/>
          </a:xfrm>
          <a:prstGeom prst="rect">
            <a:avLst/>
          </a:prstGeom>
          <a:noFill/>
        </p:spPr>
        <p:txBody>
          <a:bodyPr wrap="square" lIns="91424" tIns="45712" rIns="91424" bIns="45712" rtlCol="0">
            <a:spAutoFit/>
          </a:bodyPr>
          <a:lstStyle/>
          <a:p>
            <a:pPr algn="l">
              <a:spcBef>
                <a:spcPts val="0"/>
              </a:spcBef>
            </a:pPr>
            <a:r>
              <a:rPr lang="en-AU" sz="1400" b="1" dirty="0"/>
              <a:t>Control Gates</a:t>
            </a:r>
          </a:p>
        </p:txBody>
      </p:sp>
      <p:sp>
        <p:nvSpPr>
          <p:cNvPr id="23" name="TextBox 22"/>
          <p:cNvSpPr txBox="1"/>
          <p:nvPr/>
        </p:nvSpPr>
        <p:spPr>
          <a:xfrm>
            <a:off x="7785101" y="3244255"/>
            <a:ext cx="1545797" cy="307760"/>
          </a:xfrm>
          <a:prstGeom prst="rect">
            <a:avLst/>
          </a:prstGeom>
          <a:noFill/>
        </p:spPr>
        <p:txBody>
          <a:bodyPr wrap="square" lIns="91424" tIns="45712" rIns="91424" bIns="45712" rtlCol="0">
            <a:spAutoFit/>
          </a:bodyPr>
          <a:lstStyle/>
          <a:p>
            <a:pPr algn="l">
              <a:spcBef>
                <a:spcPts val="0"/>
              </a:spcBef>
            </a:pPr>
            <a:r>
              <a:rPr lang="en-AU" sz="1400" b="1" dirty="0"/>
              <a:t>Software</a:t>
            </a:r>
          </a:p>
        </p:txBody>
      </p:sp>
      <p:sp>
        <p:nvSpPr>
          <p:cNvPr id="24" name="TextBox 23"/>
          <p:cNvSpPr txBox="1"/>
          <p:nvPr/>
        </p:nvSpPr>
        <p:spPr>
          <a:xfrm>
            <a:off x="5298700" y="3244255"/>
            <a:ext cx="1833829" cy="307760"/>
          </a:xfrm>
          <a:prstGeom prst="rect">
            <a:avLst/>
          </a:prstGeom>
          <a:noFill/>
        </p:spPr>
        <p:txBody>
          <a:bodyPr wrap="square" lIns="91424" tIns="45712" rIns="91424" bIns="45712" rtlCol="0">
            <a:spAutoFit/>
          </a:bodyPr>
          <a:lstStyle/>
          <a:p>
            <a:pPr algn="l">
              <a:spcBef>
                <a:spcPts val="0"/>
              </a:spcBef>
            </a:pPr>
            <a:r>
              <a:rPr lang="en-AU" sz="1400" b="1" dirty="0"/>
              <a:t>Network Control</a:t>
            </a:r>
          </a:p>
        </p:txBody>
      </p:sp>
      <p:sp>
        <p:nvSpPr>
          <p:cNvPr id="25" name="TextBox 24"/>
          <p:cNvSpPr txBox="1"/>
          <p:nvPr/>
        </p:nvSpPr>
        <p:spPr>
          <a:xfrm>
            <a:off x="7706012" y="6216056"/>
            <a:ext cx="1526889" cy="307760"/>
          </a:xfrm>
          <a:prstGeom prst="rect">
            <a:avLst/>
          </a:prstGeom>
          <a:noFill/>
        </p:spPr>
        <p:txBody>
          <a:bodyPr wrap="square" lIns="91424" tIns="45712" rIns="91424" bIns="45712" rtlCol="0">
            <a:spAutoFit/>
          </a:bodyPr>
          <a:lstStyle/>
          <a:p>
            <a:pPr algn="l">
              <a:spcBef>
                <a:spcPts val="0"/>
              </a:spcBef>
            </a:pPr>
            <a:r>
              <a:rPr lang="en-AU" sz="1400" b="1" dirty="0"/>
              <a:t>Research</a:t>
            </a:r>
          </a:p>
        </p:txBody>
      </p:sp>
      <p:pic>
        <p:nvPicPr>
          <p:cNvPr id="6" name="Picture 5" descr="Network Contro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8101" y="1973634"/>
            <a:ext cx="1828799" cy="1044204"/>
          </a:xfrm>
          <a:prstGeom prst="rect">
            <a:avLst/>
          </a:prstGeom>
        </p:spPr>
      </p:pic>
      <p:sp>
        <p:nvSpPr>
          <p:cNvPr id="28" name="TextBox 27"/>
          <p:cNvSpPr txBox="1"/>
          <p:nvPr/>
        </p:nvSpPr>
        <p:spPr>
          <a:xfrm>
            <a:off x="3115103" y="6216056"/>
            <a:ext cx="1545797" cy="307760"/>
          </a:xfrm>
          <a:prstGeom prst="rect">
            <a:avLst/>
          </a:prstGeom>
          <a:noFill/>
        </p:spPr>
        <p:txBody>
          <a:bodyPr wrap="square" lIns="91424" tIns="45712" rIns="91424" bIns="45712" rtlCol="0">
            <a:spAutoFit/>
          </a:bodyPr>
          <a:lstStyle/>
          <a:p>
            <a:pPr algn="l">
              <a:spcBef>
                <a:spcPts val="0"/>
              </a:spcBef>
            </a:pPr>
            <a:r>
              <a:rPr lang="en-AU" sz="1400" b="1" dirty="0"/>
              <a:t>Operations</a:t>
            </a:r>
          </a:p>
        </p:txBody>
      </p:sp>
      <p:sp>
        <p:nvSpPr>
          <p:cNvPr id="30" name="TextBox 29"/>
          <p:cNvSpPr txBox="1"/>
          <p:nvPr/>
        </p:nvSpPr>
        <p:spPr>
          <a:xfrm>
            <a:off x="5324903" y="6216056"/>
            <a:ext cx="1545797" cy="307760"/>
          </a:xfrm>
          <a:prstGeom prst="rect">
            <a:avLst/>
          </a:prstGeom>
          <a:noFill/>
        </p:spPr>
        <p:txBody>
          <a:bodyPr wrap="square" lIns="91424" tIns="45712" rIns="91424" bIns="45712" rtlCol="0">
            <a:spAutoFit/>
          </a:bodyPr>
          <a:lstStyle/>
          <a:p>
            <a:pPr algn="l">
              <a:spcBef>
                <a:spcPts val="0"/>
              </a:spcBef>
            </a:pPr>
            <a:r>
              <a:rPr lang="en-US" sz="1400" b="1" dirty="0"/>
              <a:t>Maintenance</a:t>
            </a:r>
            <a:endParaRPr lang="en-AU" sz="1400" b="1" dirty="0"/>
          </a:p>
        </p:txBody>
      </p:sp>
      <p:pic>
        <p:nvPicPr>
          <p:cNvPr id="9" name="Picture 8" descr="Contol Room 2 - Lowres.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136900" y="4496624"/>
            <a:ext cx="1193734" cy="1581779"/>
          </a:xfrm>
          <a:prstGeom prst="rect">
            <a:avLst/>
          </a:prstGeom>
        </p:spPr>
      </p:pic>
      <p:pic>
        <p:nvPicPr>
          <p:cNvPr id="17" name="Picture 16" descr="images.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166101" y="5228431"/>
            <a:ext cx="1452123" cy="1066800"/>
          </a:xfrm>
          <a:prstGeom prst="rect">
            <a:avLst/>
          </a:prstGeom>
        </p:spPr>
      </p:pic>
      <p:pic>
        <p:nvPicPr>
          <p:cNvPr id="14" name="Picture 13" descr="Unknown.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33555" y="4696521"/>
            <a:ext cx="902261" cy="914400"/>
          </a:xfrm>
          <a:prstGeom prst="rect">
            <a:avLst/>
          </a:prstGeom>
        </p:spPr>
      </p:pic>
      <p:sp>
        <p:nvSpPr>
          <p:cNvPr id="32" name="TextBox 31"/>
          <p:cNvSpPr txBox="1"/>
          <p:nvPr/>
        </p:nvSpPr>
        <p:spPr>
          <a:xfrm>
            <a:off x="946882" y="6225800"/>
            <a:ext cx="1545797" cy="307760"/>
          </a:xfrm>
          <a:prstGeom prst="rect">
            <a:avLst/>
          </a:prstGeom>
          <a:noFill/>
        </p:spPr>
        <p:txBody>
          <a:bodyPr wrap="square" lIns="91424" tIns="45712" rIns="91424" bIns="45712" rtlCol="0">
            <a:spAutoFit/>
          </a:bodyPr>
          <a:lstStyle/>
          <a:p>
            <a:pPr algn="l">
              <a:spcBef>
                <a:spcPts val="0"/>
              </a:spcBef>
            </a:pPr>
            <a:r>
              <a:rPr lang="en-AU" sz="1400" b="1" dirty="0"/>
              <a:t>Construction</a:t>
            </a:r>
          </a:p>
        </p:txBody>
      </p:sp>
      <p:pic>
        <p:nvPicPr>
          <p:cNvPr id="36" name="Picture 35" descr="IMG_0145.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27101" y="4499195"/>
            <a:ext cx="1171352" cy="1579208"/>
          </a:xfrm>
          <a:prstGeom prst="rect">
            <a:avLst/>
          </a:prstGeom>
        </p:spPr>
      </p:pic>
      <p:pic>
        <p:nvPicPr>
          <p:cNvPr id="4" name="Picture 3" descr="Rubicon_060.jpg"/>
          <p:cNvPicPr>
            <a:picLocks noChangeAspect="1"/>
          </p:cNvPicPr>
          <p:nvPr/>
        </p:nvPicPr>
        <p:blipFill rotWithShape="1">
          <a:blip r:embed="rId10" cstate="print">
            <a:extLst>
              <a:ext uri="{28A0092B-C50C-407E-A947-70E740481C1C}">
                <a14:useLocalDpi xmlns:a14="http://schemas.microsoft.com/office/drawing/2010/main" val="0"/>
              </a:ext>
            </a:extLst>
          </a:blip>
          <a:srcRect l="30679" t="34441" r="36629" b="7627"/>
          <a:stretch/>
        </p:blipFill>
        <p:spPr>
          <a:xfrm>
            <a:off x="5418708" y="4496624"/>
            <a:ext cx="1188247" cy="1579208"/>
          </a:xfrm>
          <a:prstGeom prst="rect">
            <a:avLst/>
          </a:prstGeom>
        </p:spPr>
      </p:pic>
    </p:spTree>
    <p:extLst>
      <p:ext uri="{BB962C8B-B14F-4D97-AF65-F5344CB8AC3E}">
        <p14:creationId xmlns:p14="http://schemas.microsoft.com/office/powerpoint/2010/main" val="421207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7088" y="322263"/>
            <a:ext cx="9344025" cy="1173162"/>
          </a:xfrm>
        </p:spPr>
        <p:txBody>
          <a:bodyPr/>
          <a:lstStyle/>
          <a:p>
            <a:r>
              <a:rPr lang="en-AU" dirty="0"/>
              <a:t>C</a:t>
            </a:r>
            <a:r>
              <a:rPr lang="en-AU" dirty="0" smtClean="0"/>
              <a:t>onfidentiality </a:t>
            </a:r>
          </a:p>
        </p:txBody>
      </p:sp>
      <p:sp>
        <p:nvSpPr>
          <p:cNvPr id="5123" name="Slide Number Placeholder 5"/>
          <p:cNvSpPr txBox="1">
            <a:spLocks noGrp="1"/>
          </p:cNvSpPr>
          <p:nvPr/>
        </p:nvSpPr>
        <p:spPr bwMode="auto">
          <a:xfrm>
            <a:off x="827088" y="7232650"/>
            <a:ext cx="360362" cy="215900"/>
          </a:xfrm>
          <a:prstGeom prst="rect">
            <a:avLst/>
          </a:prstGeom>
          <a:noFill/>
          <a:ln w="9525">
            <a:noFill/>
            <a:miter lim="800000"/>
            <a:headEnd/>
            <a:tailEnd/>
          </a:ln>
        </p:spPr>
        <p:txBody>
          <a:bodyPr lIns="0" tIns="0" rIns="0" bIns="0"/>
          <a:lstStyle/>
          <a:p>
            <a:pPr algn="l" defTabSz="1042988" eaLnBrk="1" hangingPunct="1">
              <a:spcBef>
                <a:spcPct val="0"/>
              </a:spcBef>
            </a:pPr>
            <a:fld id="{903F4ADB-BE7C-474F-8071-F8F15417AA83}" type="slidenum">
              <a:rPr lang="en-GB" sz="1200">
                <a:latin typeface="Arial" charset="0"/>
              </a:rPr>
              <a:pPr algn="l" defTabSz="1042988" eaLnBrk="1" hangingPunct="1">
                <a:spcBef>
                  <a:spcPct val="0"/>
                </a:spcBef>
              </a:pPr>
              <a:t>22</a:t>
            </a:fld>
            <a:endParaRPr lang="en-GB" sz="1200">
              <a:latin typeface="Arial" charset="0"/>
            </a:endParaRPr>
          </a:p>
        </p:txBody>
      </p:sp>
      <p:sp>
        <p:nvSpPr>
          <p:cNvPr id="5124" name="Text Box 4"/>
          <p:cNvSpPr txBox="1">
            <a:spLocks noChangeArrowheads="1"/>
          </p:cNvSpPr>
          <p:nvPr/>
        </p:nvSpPr>
        <p:spPr bwMode="auto">
          <a:xfrm>
            <a:off x="850900" y="1495425"/>
            <a:ext cx="8763000" cy="2215991"/>
          </a:xfrm>
          <a:prstGeom prst="rect">
            <a:avLst/>
          </a:prstGeom>
          <a:noFill/>
          <a:ln w="9525">
            <a:noFill/>
            <a:miter lim="800000"/>
            <a:headEnd/>
            <a:tailEnd/>
          </a:ln>
        </p:spPr>
        <p:txBody>
          <a:bodyPr>
            <a:spAutoFit/>
          </a:bodyPr>
          <a:lstStyle/>
          <a:p>
            <a:pPr algn="l"/>
            <a:r>
              <a:rPr lang="en-AU" sz="1200" dirty="0"/>
              <a:t>Copyright © </a:t>
            </a:r>
            <a:r>
              <a:rPr lang="en-AU" sz="1200" dirty="0" smtClean="0"/>
              <a:t>2016 </a:t>
            </a:r>
            <a:r>
              <a:rPr lang="en-AU" sz="1200" dirty="0"/>
              <a:t>Rubicon Systems Australia Pty Ltd ACN 069 232 284</a:t>
            </a:r>
          </a:p>
          <a:p>
            <a:pPr algn="l"/>
            <a:r>
              <a:rPr lang="en-AU" sz="1200" dirty="0"/>
              <a:t>All Rights Reserved.</a:t>
            </a:r>
          </a:p>
          <a:p>
            <a:pPr algn="l"/>
            <a:r>
              <a:rPr lang="en-AU" sz="1200" dirty="0"/>
              <a:t>No part of this document may be photocopied, reproduced, stored in a retrieval system, or transmitted, in any form or by any means whether, electronic, mechanical, or otherwise without the prior written permission of Rubicon Systems Australia Pty Ltd.</a:t>
            </a:r>
          </a:p>
          <a:p>
            <a:pPr algn="l"/>
            <a:r>
              <a:rPr lang="en-AU" sz="1200" dirty="0"/>
              <a:t>No warranty of accuracy is given concerning the contents of the information contained in this publication.</a:t>
            </a:r>
          </a:p>
          <a:p>
            <a:pPr algn="l"/>
            <a:r>
              <a:rPr lang="en-AU" sz="1200" dirty="0"/>
              <a:t>To the extent permitted by law no liability (including liability to any person by reason of negligence) will be accepted by Rubicon Systems Holdings Pty Ltd, its subsidiaries or employees for any direct or indirect loss or damage caused by omissions from or inaccuracies in this document.</a:t>
            </a:r>
          </a:p>
          <a:p>
            <a:pPr algn="l"/>
            <a:r>
              <a:rPr lang="en-AU" sz="1200" dirty="0"/>
              <a:t>Rubicon Systems Australia Pty Ltd reserves the right to change details in this publication without notice.</a:t>
            </a:r>
          </a:p>
        </p:txBody>
      </p:sp>
    </p:spTree>
    <p:custDataLst>
      <p:tags r:id="rId1"/>
    </p:custDataLst>
    <p:extLst>
      <p:ext uri="{BB962C8B-B14F-4D97-AF65-F5344CB8AC3E}">
        <p14:creationId xmlns:p14="http://schemas.microsoft.com/office/powerpoint/2010/main" val="162900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Non urban metering standards – a snapshot</a:t>
            </a:r>
            <a:endParaRPr lang="en-AU" dirty="0"/>
          </a:p>
        </p:txBody>
      </p:sp>
      <p:sp>
        <p:nvSpPr>
          <p:cNvPr id="6" name="Content Placeholder 5"/>
          <p:cNvSpPr>
            <a:spLocks noGrp="1"/>
          </p:cNvSpPr>
          <p:nvPr>
            <p:ph idx="1"/>
          </p:nvPr>
        </p:nvSpPr>
        <p:spPr>
          <a:xfrm>
            <a:off x="828000" y="1332359"/>
            <a:ext cx="9360000" cy="4991100"/>
          </a:xfrm>
        </p:spPr>
        <p:txBody>
          <a:bodyPr/>
          <a:lstStyle/>
          <a:p>
            <a:r>
              <a:rPr lang="en-AU" dirty="0" smtClean="0"/>
              <a:t>There are only very few non urban metering standards  </a:t>
            </a:r>
          </a:p>
          <a:p>
            <a:pPr lvl="1"/>
            <a:r>
              <a:rPr lang="en-AU" dirty="0" smtClean="0"/>
              <a:t>Australian Metering Standards ATS 4747 </a:t>
            </a:r>
          </a:p>
          <a:p>
            <a:pPr lvl="2"/>
            <a:r>
              <a:rPr lang="en-AU" dirty="0" smtClean="0"/>
              <a:t>Very exhaustive and stringent testing requirements  </a:t>
            </a:r>
          </a:p>
          <a:p>
            <a:pPr lvl="2"/>
            <a:r>
              <a:rPr lang="en-AU" dirty="0" smtClean="0">
                <a:latin typeface="Helvetica LT Std Light"/>
              </a:rPr>
              <a:t>Stipulates </a:t>
            </a:r>
            <a:r>
              <a:rPr lang="en-AU" b="1" u="sng" dirty="0" smtClean="0">
                <a:latin typeface="Helvetica LT Std Light"/>
              </a:rPr>
              <a:t>flow</a:t>
            </a:r>
            <a:r>
              <a:rPr lang="en-AU" dirty="0" smtClean="0">
                <a:latin typeface="Helvetica LT Std Light"/>
              </a:rPr>
              <a:t> </a:t>
            </a:r>
            <a:r>
              <a:rPr lang="en-AU" dirty="0" smtClean="0"/>
              <a:t>accuracy of </a:t>
            </a:r>
            <a:r>
              <a:rPr lang="en-AU" dirty="0" smtClean="0">
                <a:latin typeface="Helvetica LT Std Light"/>
                <a:cs typeface="Times New Roman" panose="02020603050405020304" pitchFamily="18" charset="0"/>
              </a:rPr>
              <a:t>±2.5% under standard testing conditions and ±5% in the field</a:t>
            </a:r>
            <a:endParaRPr lang="en-AU" dirty="0" smtClean="0">
              <a:latin typeface="Helvetica LT Std Light"/>
            </a:endParaRPr>
          </a:p>
          <a:p>
            <a:pPr lvl="1"/>
            <a:r>
              <a:rPr lang="en-AU" dirty="0" smtClean="0"/>
              <a:t>American (Californian) Standard </a:t>
            </a:r>
            <a:r>
              <a:rPr lang="en-AU" dirty="0" err="1" smtClean="0"/>
              <a:t>SBx</a:t>
            </a:r>
            <a:r>
              <a:rPr lang="en-AU" dirty="0" smtClean="0"/>
              <a:t> 7.0 – stipulates the verification of accuracy of annual </a:t>
            </a:r>
            <a:r>
              <a:rPr lang="en-AU" b="1" u="sng" dirty="0" smtClean="0"/>
              <a:t>volumes</a:t>
            </a:r>
            <a:r>
              <a:rPr lang="en-AU" dirty="0" smtClean="0"/>
              <a:t> provided at delivery points. Existing devices </a:t>
            </a:r>
            <a:r>
              <a:rPr lang="en-AU" dirty="0" smtClean="0">
                <a:latin typeface="Helvetica LT Std Light"/>
                <a:cs typeface="Times New Roman" panose="02020603050405020304" pitchFamily="18" charset="0"/>
              </a:rPr>
              <a:t>±12% by volume, New devices ±5% by volume.</a:t>
            </a:r>
            <a:endParaRPr lang="en-AU" dirty="0" smtClean="0"/>
          </a:p>
          <a:p>
            <a:pPr marL="0" indent="0">
              <a:buNone/>
            </a:pPr>
            <a:endParaRPr lang="en-AU" dirty="0"/>
          </a:p>
        </p:txBody>
      </p:sp>
      <p:sp>
        <p:nvSpPr>
          <p:cNvPr id="2" name="Slide Number Placeholder 1"/>
          <p:cNvSpPr>
            <a:spLocks noGrp="1"/>
          </p:cNvSpPr>
          <p:nvPr>
            <p:ph type="sldNum" sz="quarter" idx="10"/>
          </p:nvPr>
        </p:nvSpPr>
        <p:spPr/>
        <p:txBody>
          <a:bodyPr/>
          <a:lstStyle/>
          <a:p>
            <a:pPr>
              <a:defRPr/>
            </a:pPr>
            <a:fld id="{54DFB125-9271-4165-A1AE-124785D60A62}" type="slidenum">
              <a:rPr lang="en-GB" smtClean="0"/>
              <a:pPr>
                <a:defRPr/>
              </a:pPr>
              <a:t>3</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700" y="4100089"/>
            <a:ext cx="2448272" cy="3471106"/>
          </a:xfrm>
          <a:prstGeom prst="rect">
            <a:avLst/>
          </a:prstGeom>
          <a:effectLst>
            <a:outerShdw blurRad="50800" dist="38100" dir="2700000" algn="tl" rotWithShape="0">
              <a:prstClr val="black">
                <a:alpha val="40000"/>
              </a:prstClr>
            </a:outerShdw>
            <a:softEdge rad="127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348" y="4084945"/>
            <a:ext cx="2304256" cy="3468411"/>
          </a:xfrm>
          <a:prstGeom prst="rect">
            <a:avLst/>
          </a:prstGeom>
          <a:effectLst>
            <a:outerShdw blurRad="50800" dist="38100" algn="l" rotWithShape="0">
              <a:prstClr val="black">
                <a:alpha val="40000"/>
              </a:prstClr>
            </a:outerShdw>
            <a:softEdge rad="31750"/>
          </a:effectLst>
        </p:spPr>
      </p:pic>
    </p:spTree>
    <p:extLst>
      <p:ext uri="{BB962C8B-B14F-4D97-AF65-F5344CB8AC3E}">
        <p14:creationId xmlns:p14="http://schemas.microsoft.com/office/powerpoint/2010/main" val="3509861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BEAEF48-66BC-4051-9CF0-77C6AEBDA8B7}" type="slidenum">
              <a:rPr lang="en-GB" smtClean="0"/>
              <a:pPr>
                <a:defRPr/>
              </a:pPr>
              <a:t>4</a:t>
            </a:fld>
            <a:endParaRPr lang="en-GB"/>
          </a:p>
        </p:txBody>
      </p:sp>
      <p:sp>
        <p:nvSpPr>
          <p:cNvPr id="5" name="Text Placeholder 4"/>
          <p:cNvSpPr>
            <a:spLocks noGrp="1"/>
          </p:cNvSpPr>
          <p:nvPr>
            <p:ph type="body" sz="quarter" idx="11"/>
          </p:nvPr>
        </p:nvSpPr>
        <p:spPr/>
        <p:txBody>
          <a:bodyPr/>
          <a:lstStyle/>
          <a:p>
            <a:r>
              <a:rPr lang="en-AU" dirty="0" smtClean="0"/>
              <a:t>Rubicon Gates and Meters</a:t>
            </a:r>
            <a:endParaRPr lang="en-AU" dirty="0"/>
          </a:p>
        </p:txBody>
      </p:sp>
    </p:spTree>
    <p:extLst>
      <p:ext uri="{BB962C8B-B14F-4D97-AF65-F5344CB8AC3E}">
        <p14:creationId xmlns:p14="http://schemas.microsoft.com/office/powerpoint/2010/main" val="1756742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4DFB125-9271-4165-A1AE-124785D60A62}" type="slidenum">
              <a:rPr lang="en-GB" smtClean="0"/>
              <a:pPr>
                <a:defRPr/>
              </a:pPr>
              <a:t>5</a:t>
            </a:fld>
            <a:endParaRPr lang="en-GB"/>
          </a:p>
        </p:txBody>
      </p:sp>
      <p:sp>
        <p:nvSpPr>
          <p:cNvPr id="4" name="Title 3"/>
          <p:cNvSpPr>
            <a:spLocks noGrp="1"/>
          </p:cNvSpPr>
          <p:nvPr>
            <p:ph type="title"/>
          </p:nvPr>
        </p:nvSpPr>
        <p:spPr/>
        <p:txBody>
          <a:bodyPr/>
          <a:lstStyle/>
          <a:p>
            <a:r>
              <a:rPr lang="en-AU" dirty="0" smtClean="0"/>
              <a:t>SlipMeter™</a:t>
            </a:r>
            <a:endParaRPr lang="en-AU" dirty="0"/>
          </a:p>
        </p:txBody>
      </p:sp>
      <p:sp>
        <p:nvSpPr>
          <p:cNvPr id="3" name="Text Placeholder 2"/>
          <p:cNvSpPr>
            <a:spLocks noGrp="1"/>
          </p:cNvSpPr>
          <p:nvPr>
            <p:ph type="body" sz="quarter" idx="11"/>
          </p:nvPr>
        </p:nvSpPr>
        <p:spPr/>
        <p:txBody>
          <a:bodyPr/>
          <a:lstStyle/>
          <a:p>
            <a:r>
              <a:rPr lang="en-AU" dirty="0" smtClean="0"/>
              <a:t>Overview</a:t>
            </a:r>
            <a:endParaRPr lang="en-AU" dirty="0"/>
          </a:p>
        </p:txBody>
      </p:sp>
      <p:sp>
        <p:nvSpPr>
          <p:cNvPr id="5" name="Content Placeholder 4"/>
          <p:cNvSpPr>
            <a:spLocks noGrp="1"/>
          </p:cNvSpPr>
          <p:nvPr>
            <p:ph sz="quarter" idx="13"/>
          </p:nvPr>
        </p:nvSpPr>
        <p:spPr>
          <a:xfrm>
            <a:off x="826425" y="1660631"/>
            <a:ext cx="6248467" cy="5619328"/>
          </a:xfrm>
        </p:spPr>
        <p:txBody>
          <a:bodyPr>
            <a:normAutofit fontScale="85000" lnSpcReduction="20000"/>
          </a:bodyPr>
          <a:lstStyle/>
          <a:p>
            <a:r>
              <a:rPr lang="en-AU" dirty="0" smtClean="0"/>
              <a:t>All in one vertical gate and flow meter for farmer service points and Cross regulators</a:t>
            </a:r>
          </a:p>
          <a:p>
            <a:r>
              <a:rPr lang="en-AU" dirty="0" smtClean="0"/>
              <a:t>All-in-one means everything – drive system, motor control, ultrasonic measurement (water level</a:t>
            </a:r>
            <a:r>
              <a:rPr lang="en-AU" dirty="0"/>
              <a:t> </a:t>
            </a:r>
            <a:r>
              <a:rPr lang="en-AU" dirty="0" smtClean="0"/>
              <a:t>and flow), power supply, local control and telemetry</a:t>
            </a:r>
          </a:p>
          <a:p>
            <a:r>
              <a:rPr lang="en-AU" dirty="0">
                <a:latin typeface="Helvetica LT Std Light"/>
                <a:cs typeface="Times New Roman" panose="02020603050405020304" pitchFamily="18" charset="0"/>
              </a:rPr>
              <a:t>Robust high duty cycle operations and long </a:t>
            </a:r>
            <a:r>
              <a:rPr lang="en-AU" dirty="0" smtClean="0">
                <a:latin typeface="Helvetica LT Std Light"/>
                <a:cs typeface="Times New Roman" panose="02020603050405020304" pitchFamily="18" charset="0"/>
              </a:rPr>
              <a:t>life</a:t>
            </a:r>
          </a:p>
          <a:p>
            <a:r>
              <a:rPr lang="en-AU" dirty="0" smtClean="0">
                <a:latin typeface="Helvetica LT Std Light"/>
                <a:cs typeface="Times New Roman" panose="02020603050405020304" pitchFamily="18" charset="0"/>
              </a:rPr>
              <a:t>SCADA ready</a:t>
            </a:r>
          </a:p>
          <a:p>
            <a:r>
              <a:rPr lang="en-AU" dirty="0" smtClean="0">
                <a:latin typeface="Helvetica LT Std Light"/>
                <a:cs typeface="Times New Roman" panose="02020603050405020304" pitchFamily="18" charset="0"/>
              </a:rPr>
              <a:t>Autonomous control capability – Flow, USL, DSL and network control with a cascade of gates</a:t>
            </a:r>
            <a:endParaRPr lang="en-AU" dirty="0">
              <a:latin typeface="Helvetica LT Std Light"/>
              <a:cs typeface="Times New Roman" panose="02020603050405020304" pitchFamily="18" charset="0"/>
            </a:endParaRPr>
          </a:p>
          <a:p>
            <a:r>
              <a:rPr lang="en-AU" dirty="0">
                <a:latin typeface="Helvetica LT Std Light"/>
                <a:cs typeface="Times New Roman" panose="02020603050405020304" pitchFamily="18" charset="0"/>
              </a:rPr>
              <a:t>Comes separately with the meter component alone - FlumeMeter</a:t>
            </a:r>
            <a:r>
              <a:rPr lang="en-AU" dirty="0" smtClean="0">
                <a:latin typeface="Calibri Light" panose="020F0302020204030204" pitchFamily="34" charset="0"/>
                <a:cs typeface="Times New Roman" panose="02020603050405020304" pitchFamily="18" charset="0"/>
              </a:rPr>
              <a:t>™</a:t>
            </a:r>
          </a:p>
          <a:p>
            <a:r>
              <a:rPr lang="en-AU" dirty="0" smtClean="0">
                <a:latin typeface="Helvetica LT Std Light"/>
                <a:cs typeface="Times New Roman" panose="02020603050405020304" pitchFamily="18" charset="0"/>
              </a:rPr>
              <a:t>Factory precalibrated and pre-commissioned. No </a:t>
            </a:r>
            <a:r>
              <a:rPr lang="en-AU" dirty="0">
                <a:latin typeface="Helvetica LT Std Light"/>
                <a:cs typeface="Times New Roman" panose="02020603050405020304" pitchFamily="18" charset="0"/>
              </a:rPr>
              <a:t>in-situ calibration </a:t>
            </a:r>
            <a:r>
              <a:rPr lang="en-AU" dirty="0" smtClean="0">
                <a:latin typeface="Helvetica LT Std Light"/>
                <a:cs typeface="Times New Roman" panose="02020603050405020304" pitchFamily="18" charset="0"/>
              </a:rPr>
              <a:t>required</a:t>
            </a:r>
          </a:p>
          <a:p>
            <a:r>
              <a:rPr lang="en-AU" dirty="0" smtClean="0">
                <a:latin typeface="Helvetica LT Std Light"/>
                <a:cs typeface="Times New Roman" panose="02020603050405020304" pitchFamily="18" charset="0"/>
              </a:rPr>
              <a:t>Easily installed and serviced</a:t>
            </a:r>
            <a:endParaRPr lang="en-AU" dirty="0">
              <a:latin typeface="Helvetica LT Std Light"/>
              <a:cs typeface="Times New Roman" panose="02020603050405020304" pitchFamily="18" charset="0"/>
            </a:endParaRPr>
          </a:p>
          <a:p>
            <a:r>
              <a:rPr lang="en-AU" dirty="0" smtClean="0">
                <a:latin typeface="Helvetica LT Std Light"/>
                <a:cs typeface="Times New Roman" panose="02020603050405020304" pitchFamily="18" charset="0"/>
              </a:rPr>
              <a:t>Comes </a:t>
            </a:r>
            <a:r>
              <a:rPr lang="en-AU" dirty="0">
                <a:latin typeface="Helvetica LT Std Light"/>
                <a:cs typeface="Times New Roman" panose="02020603050405020304" pitchFamily="18" charset="0"/>
              </a:rPr>
              <a:t>in variety of standard </a:t>
            </a:r>
            <a:r>
              <a:rPr lang="en-AU" dirty="0" smtClean="0">
                <a:latin typeface="Helvetica LT Std Light"/>
                <a:cs typeface="Times New Roman" panose="02020603050405020304" pitchFamily="18" charset="0"/>
              </a:rPr>
              <a:t>sizes and </a:t>
            </a:r>
            <a:r>
              <a:rPr lang="en-AU" dirty="0">
                <a:latin typeface="Helvetica LT Std Light"/>
                <a:cs typeface="Times New Roman" panose="02020603050405020304" pitchFamily="18" charset="0"/>
              </a:rPr>
              <a:t>custom </a:t>
            </a:r>
            <a:r>
              <a:rPr lang="en-AU" dirty="0" smtClean="0">
                <a:latin typeface="Helvetica LT Std Light"/>
                <a:cs typeface="Times New Roman" panose="02020603050405020304" pitchFamily="18" charset="0"/>
              </a:rPr>
              <a:t>options</a:t>
            </a:r>
            <a:endParaRPr lang="en-AU" dirty="0">
              <a:latin typeface="Helvetica LT Std Light"/>
            </a:endParaRPr>
          </a:p>
          <a:p>
            <a:r>
              <a:rPr lang="en-AU" dirty="0" smtClean="0"/>
              <a:t>Independently verified flow measurement accuracy of </a:t>
            </a:r>
            <a:r>
              <a:rPr lang="en-AU" dirty="0" smtClean="0">
                <a:latin typeface="Helvetica LT Std Light"/>
                <a:cs typeface="Times New Roman" panose="02020603050405020304" pitchFamily="18" charset="0"/>
              </a:rPr>
              <a:t>±2.5% at National Metering Institute Certified Manly Hydraulics Lab</a:t>
            </a:r>
          </a:p>
          <a:p>
            <a:r>
              <a:rPr lang="en-AU" dirty="0" smtClean="0">
                <a:latin typeface="Helvetica LT Std Light"/>
                <a:cs typeface="Times New Roman" panose="02020603050405020304" pitchFamily="18" charset="0"/>
              </a:rPr>
              <a:t>Flow measurement accuracy of </a:t>
            </a:r>
            <a:r>
              <a:rPr lang="en-AU" dirty="0">
                <a:latin typeface="Helvetica LT Std Light"/>
                <a:cs typeface="Times New Roman" panose="02020603050405020304" pitchFamily="18" charset="0"/>
              </a:rPr>
              <a:t>±2.5% </a:t>
            </a:r>
            <a:r>
              <a:rPr lang="en-AU" dirty="0" smtClean="0">
                <a:latin typeface="Helvetica LT Std Light"/>
                <a:cs typeface="Times New Roman" panose="02020603050405020304" pitchFamily="18" charset="0"/>
              </a:rPr>
              <a:t>has been independently verified under a wide range of conditions in the field in different countries</a:t>
            </a:r>
          </a:p>
          <a:p>
            <a:r>
              <a:rPr lang="en-AU" dirty="0" smtClean="0">
                <a:latin typeface="Helvetica LT Std Light"/>
                <a:cs typeface="Times New Roman" panose="02020603050405020304" pitchFamily="18" charset="0"/>
              </a:rPr>
              <a:t>Meets ATS 4747 requirements</a:t>
            </a:r>
          </a:p>
          <a:p>
            <a:r>
              <a:rPr lang="en-AU" dirty="0" smtClean="0">
                <a:latin typeface="Helvetica LT Std Light"/>
                <a:cs typeface="Times New Roman" panose="02020603050405020304" pitchFamily="18" charset="0"/>
              </a:rPr>
              <a:t>Exceeds SBx7 requirements</a:t>
            </a:r>
          </a:p>
          <a:p>
            <a:r>
              <a:rPr lang="en-AU" i="1" dirty="0" smtClean="0">
                <a:latin typeface="Times New Roman" panose="02020603050405020304" pitchFamily="18" charset="0"/>
                <a:cs typeface="Times New Roman" panose="02020603050405020304" pitchFamily="18" charset="0"/>
              </a:rPr>
              <a:t>Patented/Patent pending across 18 jurisdictions including India </a:t>
            </a:r>
          </a:p>
        </p:txBody>
      </p:sp>
      <p:pic>
        <p:nvPicPr>
          <p:cNvPr id="6" name="Picture 1" descr="C:\Documents and Settings\damienp\Desktop\SlipMeter Photos\SlipMeter flared inlet 2.jpg"/>
          <p:cNvPicPr>
            <a:picLocks noChangeAspect="1" noChangeArrowheads="1"/>
          </p:cNvPicPr>
          <p:nvPr/>
        </p:nvPicPr>
        <p:blipFill>
          <a:blip r:embed="rId2" cstate="print"/>
          <a:srcRect/>
          <a:stretch>
            <a:fillRect/>
          </a:stretch>
        </p:blipFill>
        <p:spPr bwMode="auto">
          <a:xfrm>
            <a:off x="6986475" y="1660631"/>
            <a:ext cx="3616809" cy="5072328"/>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3858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480738-9E7B-4150-A095-E1F5BC69AC38}" type="slidenum">
              <a:rPr lang="en-GB" smtClean="0"/>
              <a:pPr>
                <a:defRPr/>
              </a:pPr>
              <a:t>6</a:t>
            </a:fld>
            <a:endParaRPr lang="en-GB"/>
          </a:p>
        </p:txBody>
      </p:sp>
      <p:sp>
        <p:nvSpPr>
          <p:cNvPr id="3" name="Title 2"/>
          <p:cNvSpPr>
            <a:spLocks noGrp="1"/>
          </p:cNvSpPr>
          <p:nvPr>
            <p:ph type="title"/>
          </p:nvPr>
        </p:nvSpPr>
        <p:spPr/>
        <p:txBody>
          <a:bodyPr>
            <a:normAutofit/>
          </a:bodyPr>
          <a:lstStyle/>
          <a:p>
            <a:r>
              <a:rPr lang="en-AU" dirty="0" smtClean="0"/>
              <a:t>SlipMeter</a:t>
            </a:r>
            <a:r>
              <a:rPr lang="en-AU" dirty="0" smtClean="0">
                <a:latin typeface="Calibri Light" panose="020F0302020204030204" pitchFamily="34" charset="0"/>
              </a:rPr>
              <a:t>™</a:t>
            </a:r>
            <a:endParaRPr lang="en-AU" dirty="0"/>
          </a:p>
        </p:txBody>
      </p:sp>
      <p:sp>
        <p:nvSpPr>
          <p:cNvPr id="4" name="Text Placeholder 3"/>
          <p:cNvSpPr>
            <a:spLocks noGrp="1"/>
          </p:cNvSpPr>
          <p:nvPr>
            <p:ph type="body" sz="quarter" idx="11"/>
          </p:nvPr>
        </p:nvSpPr>
        <p:spPr>
          <a:xfrm>
            <a:off x="827088" y="1947589"/>
            <a:ext cx="9344025" cy="761296"/>
          </a:xfrm>
        </p:spPr>
        <p:txBody>
          <a:bodyPr/>
          <a:lstStyle/>
          <a:p>
            <a:r>
              <a:rPr lang="en-AU" dirty="0" smtClean="0"/>
              <a:t>The velocity profile is measured across all plans then integrated to determine mean flow velocity and then multiplied by cross-sectional area</a:t>
            </a:r>
            <a:endParaRPr lang="en-AU" dirty="0"/>
          </a:p>
        </p:txBody>
      </p:sp>
      <p:pic>
        <p:nvPicPr>
          <p:cNvPr id="7" name="Picture 2"/>
          <p:cNvPicPr>
            <a:picLocks noGrp="1" noChangeAspect="1" noChangeArrowheads="1"/>
          </p:cNvPicPr>
          <p:nvPr>
            <p:ph sz="quarter" idx="13"/>
          </p:nvPr>
        </p:nvPicPr>
        <p:blipFill>
          <a:blip r:embed="rId3" cstate="print"/>
          <a:srcRect/>
          <a:stretch>
            <a:fillRect/>
          </a:stretch>
        </p:blipFill>
        <p:spPr bwMode="auto">
          <a:xfrm>
            <a:off x="7100771" y="3807305"/>
            <a:ext cx="3214484" cy="2679492"/>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921999" y="3799358"/>
            <a:ext cx="3222560" cy="2687439"/>
          </a:xfrm>
          <a:prstGeom prst="rect">
            <a:avLst/>
          </a:prstGeom>
          <a:noFill/>
          <a:ln w="9525">
            <a:noFill/>
            <a:miter lim="800000"/>
            <a:headEnd/>
            <a:tailEnd/>
          </a:ln>
          <a:effectLst/>
        </p:spPr>
      </p:pic>
      <p:sp>
        <p:nvSpPr>
          <p:cNvPr id="10" name="Text Placeholder 4"/>
          <p:cNvSpPr txBox="1">
            <a:spLocks/>
          </p:cNvSpPr>
          <p:nvPr/>
        </p:nvSpPr>
        <p:spPr>
          <a:xfrm>
            <a:off x="4131072" y="3606481"/>
            <a:ext cx="2439764" cy="584711"/>
          </a:xfrm>
          <a:prstGeom prst="rect">
            <a:avLst/>
          </a:prstGeom>
        </p:spPr>
        <p:txBody>
          <a:bodyPr vert="horz" wrap="square" lIns="91376" tIns="45688" rIns="91376" bIns="45688" rtlCol="0">
            <a:spAutoFit/>
          </a:bodyPr>
          <a:lstStyle>
            <a:lvl1pPr marL="0" indent="0" algn="l" defTabSz="1042988" eaLnBrk="1" hangingPunct="1">
              <a:spcBef>
                <a:spcPct val="20000"/>
              </a:spcBef>
              <a:buFontTx/>
              <a:buNone/>
              <a:defRPr sz="1600" b="1">
                <a:solidFill>
                  <a:schemeClr val="accent2">
                    <a:lumMod val="75000"/>
                  </a:schemeClr>
                </a:solidFill>
                <a:cs typeface="+mn-cs"/>
              </a:defRPr>
            </a:lvl1pPr>
            <a:lvl2pPr marL="546100" indent="-277813" algn="l" defTabSz="1042988" eaLnBrk="1" hangingPunct="1">
              <a:spcBef>
                <a:spcPct val="20000"/>
              </a:spcBef>
              <a:buFont typeface="Wingdings" pitchFamily="2" charset="2"/>
              <a:buChar char="§"/>
              <a:defRPr sz="2400">
                <a:cs typeface="+mn-cs"/>
              </a:defRPr>
            </a:lvl2pPr>
            <a:lvl3pPr marL="850900" indent="-303213" algn="l" defTabSz="1042988" eaLnBrk="1" hangingPunct="1">
              <a:spcBef>
                <a:spcPct val="20000"/>
              </a:spcBef>
              <a:buFont typeface="Arial" charset="0"/>
              <a:buChar char="–"/>
              <a:defRPr>
                <a:cs typeface="+mn-cs"/>
              </a:defRPr>
            </a:lvl3pPr>
            <a:lvl4pPr marL="1112838" indent="-260350" algn="l" defTabSz="1042988" eaLnBrk="1" hangingPunct="1">
              <a:spcBef>
                <a:spcPct val="20000"/>
              </a:spcBef>
              <a:buFont typeface="Arial" charset="0"/>
              <a:buChar char="–"/>
              <a:defRPr sz="1600">
                <a:cs typeface="+mn-cs"/>
              </a:defRPr>
            </a:lvl4pPr>
            <a:lvl5pPr marL="1374775" indent="-260350" algn="l" defTabSz="1042988" eaLnBrk="1" hangingPunct="1">
              <a:spcBef>
                <a:spcPct val="20000"/>
              </a:spcBef>
              <a:buFont typeface="Arial" charset="0"/>
              <a:buChar char="–"/>
              <a:defRPr sz="1600">
                <a:cs typeface="+mn-cs"/>
              </a:defRPr>
            </a:lvl5pPr>
            <a:lvl6pPr marL="2543175" indent="-260350" defTabSz="1042988" fontAlgn="base">
              <a:spcBef>
                <a:spcPct val="20000"/>
              </a:spcBef>
              <a:spcAft>
                <a:spcPct val="0"/>
              </a:spcAft>
              <a:buFont typeface="Arial" pitchFamily="34" charset="0"/>
              <a:buChar char="–"/>
              <a:defRPr sz="1600">
                <a:latin typeface="+mn-lt"/>
                <a:cs typeface="+mn-cs"/>
              </a:defRPr>
            </a:lvl6pPr>
            <a:lvl7pPr marL="3000375" indent="-260350" defTabSz="1042988" fontAlgn="base">
              <a:spcBef>
                <a:spcPct val="20000"/>
              </a:spcBef>
              <a:spcAft>
                <a:spcPct val="0"/>
              </a:spcAft>
              <a:buFont typeface="Arial" pitchFamily="34" charset="0"/>
              <a:buChar char="–"/>
              <a:defRPr sz="1600">
                <a:latin typeface="+mn-lt"/>
                <a:cs typeface="+mn-cs"/>
              </a:defRPr>
            </a:lvl7pPr>
            <a:lvl8pPr marL="3457575" indent="-260350" defTabSz="1042988" fontAlgn="base">
              <a:spcBef>
                <a:spcPct val="20000"/>
              </a:spcBef>
              <a:spcAft>
                <a:spcPct val="0"/>
              </a:spcAft>
              <a:buFont typeface="Arial" pitchFamily="34" charset="0"/>
              <a:buChar char="–"/>
              <a:defRPr sz="1600">
                <a:latin typeface="+mn-lt"/>
                <a:cs typeface="+mn-cs"/>
              </a:defRPr>
            </a:lvl8pPr>
            <a:lvl9pPr marL="3914775" indent="-260350" defTabSz="1042988" fontAlgn="base">
              <a:spcBef>
                <a:spcPct val="20000"/>
              </a:spcBef>
              <a:spcAft>
                <a:spcPct val="0"/>
              </a:spcAft>
              <a:buFont typeface="Arial" pitchFamily="34" charset="0"/>
              <a:buChar char="–"/>
              <a:defRPr sz="1600">
                <a:latin typeface="+mn-lt"/>
                <a:cs typeface="+mn-cs"/>
              </a:defRPr>
            </a:lvl9pPr>
          </a:lstStyle>
          <a:p>
            <a:r>
              <a:rPr lang="en-AU" dirty="0" smtClean="0"/>
              <a:t>Sampled in each of eight planes</a:t>
            </a:r>
            <a:endParaRPr lang="en-AU" dirty="0"/>
          </a:p>
        </p:txBody>
      </p:sp>
      <p:pic>
        <p:nvPicPr>
          <p:cNvPr id="11" name="Picture 2"/>
          <p:cNvPicPr>
            <a:picLocks noChangeAspect="1" noChangeArrowheads="1"/>
          </p:cNvPicPr>
          <p:nvPr/>
        </p:nvPicPr>
        <p:blipFill>
          <a:blip r:embed="rId5" cstate="print"/>
          <a:srcRect/>
          <a:stretch>
            <a:fillRect/>
          </a:stretch>
        </p:blipFill>
        <p:spPr bwMode="auto">
          <a:xfrm>
            <a:off x="813116" y="4051065"/>
            <a:ext cx="3093424" cy="2579748"/>
          </a:xfrm>
          <a:prstGeom prst="rect">
            <a:avLst/>
          </a:prstGeom>
          <a:noFill/>
          <a:ln w="9525">
            <a:noFill/>
            <a:miter lim="800000"/>
            <a:headEnd/>
            <a:tailEnd/>
          </a:ln>
          <a:effectLst/>
        </p:spPr>
      </p:pic>
      <p:sp>
        <p:nvSpPr>
          <p:cNvPr id="12" name="Text Placeholder 4"/>
          <p:cNvSpPr txBox="1">
            <a:spLocks/>
          </p:cNvSpPr>
          <p:nvPr/>
        </p:nvSpPr>
        <p:spPr>
          <a:xfrm>
            <a:off x="7288574" y="3606476"/>
            <a:ext cx="3170694" cy="338490"/>
          </a:xfrm>
          <a:prstGeom prst="rect">
            <a:avLst/>
          </a:prstGeom>
        </p:spPr>
        <p:txBody>
          <a:bodyPr vert="horz" wrap="square" lIns="91376" tIns="45688" rIns="91376" bIns="45688" rtlCol="0">
            <a:spAutoFit/>
          </a:bodyPr>
          <a:lstStyle>
            <a:lvl1pPr marL="0" indent="0" algn="l" defTabSz="1042988" eaLnBrk="1" hangingPunct="1">
              <a:spcBef>
                <a:spcPct val="20000"/>
              </a:spcBef>
              <a:buFontTx/>
              <a:buNone/>
              <a:defRPr sz="1600" b="1">
                <a:solidFill>
                  <a:schemeClr val="accent2">
                    <a:lumMod val="75000"/>
                  </a:schemeClr>
                </a:solidFill>
                <a:cs typeface="+mn-cs"/>
              </a:defRPr>
            </a:lvl1pPr>
            <a:lvl2pPr marL="546100" indent="-277813" algn="l" defTabSz="1042988" eaLnBrk="1" hangingPunct="1">
              <a:spcBef>
                <a:spcPct val="20000"/>
              </a:spcBef>
              <a:buFont typeface="Wingdings" pitchFamily="2" charset="2"/>
              <a:buChar char="§"/>
              <a:defRPr sz="2400">
                <a:cs typeface="+mn-cs"/>
              </a:defRPr>
            </a:lvl2pPr>
            <a:lvl3pPr marL="850900" indent="-303213" algn="l" defTabSz="1042988" eaLnBrk="1" hangingPunct="1">
              <a:spcBef>
                <a:spcPct val="20000"/>
              </a:spcBef>
              <a:buFont typeface="Arial" charset="0"/>
              <a:buChar char="–"/>
              <a:defRPr>
                <a:cs typeface="+mn-cs"/>
              </a:defRPr>
            </a:lvl3pPr>
            <a:lvl4pPr marL="1112838" indent="-260350" algn="l" defTabSz="1042988" eaLnBrk="1" hangingPunct="1">
              <a:spcBef>
                <a:spcPct val="20000"/>
              </a:spcBef>
              <a:buFont typeface="Arial" charset="0"/>
              <a:buChar char="–"/>
              <a:defRPr sz="1600">
                <a:cs typeface="+mn-cs"/>
              </a:defRPr>
            </a:lvl4pPr>
            <a:lvl5pPr marL="1374775" indent="-260350" algn="l" defTabSz="1042988" eaLnBrk="1" hangingPunct="1">
              <a:spcBef>
                <a:spcPct val="20000"/>
              </a:spcBef>
              <a:buFont typeface="Arial" charset="0"/>
              <a:buChar char="–"/>
              <a:defRPr sz="1600">
                <a:cs typeface="+mn-cs"/>
              </a:defRPr>
            </a:lvl5pPr>
            <a:lvl6pPr marL="2543175" indent="-260350" defTabSz="1042988" fontAlgn="base">
              <a:spcBef>
                <a:spcPct val="20000"/>
              </a:spcBef>
              <a:spcAft>
                <a:spcPct val="0"/>
              </a:spcAft>
              <a:buFont typeface="Arial" pitchFamily="34" charset="0"/>
              <a:buChar char="–"/>
              <a:defRPr sz="1600">
                <a:latin typeface="+mn-lt"/>
                <a:cs typeface="+mn-cs"/>
              </a:defRPr>
            </a:lvl6pPr>
            <a:lvl7pPr marL="3000375" indent="-260350" defTabSz="1042988" fontAlgn="base">
              <a:spcBef>
                <a:spcPct val="20000"/>
              </a:spcBef>
              <a:spcAft>
                <a:spcPct val="0"/>
              </a:spcAft>
              <a:buFont typeface="Arial" pitchFamily="34" charset="0"/>
              <a:buChar char="–"/>
              <a:defRPr sz="1600">
                <a:latin typeface="+mn-lt"/>
                <a:cs typeface="+mn-cs"/>
              </a:defRPr>
            </a:lvl7pPr>
            <a:lvl8pPr marL="3457575" indent="-260350" defTabSz="1042988" fontAlgn="base">
              <a:spcBef>
                <a:spcPct val="20000"/>
              </a:spcBef>
              <a:spcAft>
                <a:spcPct val="0"/>
              </a:spcAft>
              <a:buFont typeface="Arial" pitchFamily="34" charset="0"/>
              <a:buChar char="–"/>
              <a:defRPr sz="1600">
                <a:latin typeface="+mn-lt"/>
                <a:cs typeface="+mn-cs"/>
              </a:defRPr>
            </a:lvl8pPr>
            <a:lvl9pPr marL="3914775" indent="-260350" defTabSz="1042988" fontAlgn="base">
              <a:spcBef>
                <a:spcPct val="20000"/>
              </a:spcBef>
              <a:spcAft>
                <a:spcPct val="0"/>
              </a:spcAft>
              <a:buFont typeface="Arial" pitchFamily="34" charset="0"/>
              <a:buChar char="–"/>
              <a:defRPr sz="1600">
                <a:latin typeface="+mn-lt"/>
                <a:cs typeface="+mn-cs"/>
              </a:defRPr>
            </a:lvl9pPr>
          </a:lstStyle>
          <a:p>
            <a:r>
              <a:rPr lang="en-AU" dirty="0" smtClean="0"/>
              <a:t>Integrated &amp; multiplied</a:t>
            </a:r>
          </a:p>
        </p:txBody>
      </p:sp>
      <p:sp>
        <p:nvSpPr>
          <p:cNvPr id="13" name="Text Placeholder 4"/>
          <p:cNvSpPr txBox="1">
            <a:spLocks/>
          </p:cNvSpPr>
          <p:nvPr/>
        </p:nvSpPr>
        <p:spPr>
          <a:xfrm>
            <a:off x="1026220" y="3606478"/>
            <a:ext cx="2736304" cy="584711"/>
          </a:xfrm>
          <a:prstGeom prst="rect">
            <a:avLst/>
          </a:prstGeom>
        </p:spPr>
        <p:txBody>
          <a:bodyPr vert="horz" wrap="square" lIns="91376" tIns="45688" rIns="91376" bIns="45688" rtlCol="0">
            <a:spAutoFit/>
          </a:bodyPr>
          <a:lstStyle>
            <a:lvl1pPr marL="0" indent="0" algn="l" defTabSz="1042988" eaLnBrk="1" hangingPunct="1">
              <a:spcBef>
                <a:spcPct val="20000"/>
              </a:spcBef>
              <a:buFontTx/>
              <a:buNone/>
              <a:defRPr sz="1600" b="1">
                <a:solidFill>
                  <a:schemeClr val="accent2">
                    <a:lumMod val="75000"/>
                  </a:schemeClr>
                </a:solidFill>
                <a:cs typeface="+mn-cs"/>
              </a:defRPr>
            </a:lvl1pPr>
            <a:lvl2pPr marL="546100" indent="-277813" algn="l" defTabSz="1042988" eaLnBrk="1" hangingPunct="1">
              <a:spcBef>
                <a:spcPct val="20000"/>
              </a:spcBef>
              <a:buFont typeface="Wingdings" pitchFamily="2" charset="2"/>
              <a:buChar char="§"/>
              <a:defRPr sz="2400">
                <a:cs typeface="+mn-cs"/>
              </a:defRPr>
            </a:lvl2pPr>
            <a:lvl3pPr marL="850900" indent="-303213" algn="l" defTabSz="1042988" eaLnBrk="1" hangingPunct="1">
              <a:spcBef>
                <a:spcPct val="20000"/>
              </a:spcBef>
              <a:buFont typeface="Arial" charset="0"/>
              <a:buChar char="–"/>
              <a:defRPr>
                <a:cs typeface="+mn-cs"/>
              </a:defRPr>
            </a:lvl3pPr>
            <a:lvl4pPr marL="1112838" indent="-260350" algn="l" defTabSz="1042988" eaLnBrk="1" hangingPunct="1">
              <a:spcBef>
                <a:spcPct val="20000"/>
              </a:spcBef>
              <a:buFont typeface="Arial" charset="0"/>
              <a:buChar char="–"/>
              <a:defRPr sz="1600">
                <a:cs typeface="+mn-cs"/>
              </a:defRPr>
            </a:lvl4pPr>
            <a:lvl5pPr marL="1374775" indent="-260350" algn="l" defTabSz="1042988" eaLnBrk="1" hangingPunct="1">
              <a:spcBef>
                <a:spcPct val="20000"/>
              </a:spcBef>
              <a:buFont typeface="Arial" charset="0"/>
              <a:buChar char="–"/>
              <a:defRPr sz="1600">
                <a:cs typeface="+mn-cs"/>
              </a:defRPr>
            </a:lvl5pPr>
            <a:lvl6pPr marL="2543175" indent="-260350" defTabSz="1042988" fontAlgn="base">
              <a:spcBef>
                <a:spcPct val="20000"/>
              </a:spcBef>
              <a:spcAft>
                <a:spcPct val="0"/>
              </a:spcAft>
              <a:buFont typeface="Arial" pitchFamily="34" charset="0"/>
              <a:buChar char="–"/>
              <a:defRPr sz="1600">
                <a:latin typeface="+mn-lt"/>
                <a:cs typeface="+mn-cs"/>
              </a:defRPr>
            </a:lvl6pPr>
            <a:lvl7pPr marL="3000375" indent="-260350" defTabSz="1042988" fontAlgn="base">
              <a:spcBef>
                <a:spcPct val="20000"/>
              </a:spcBef>
              <a:spcAft>
                <a:spcPct val="0"/>
              </a:spcAft>
              <a:buFont typeface="Arial" pitchFamily="34" charset="0"/>
              <a:buChar char="–"/>
              <a:defRPr sz="1600">
                <a:latin typeface="+mn-lt"/>
                <a:cs typeface="+mn-cs"/>
              </a:defRPr>
            </a:lvl7pPr>
            <a:lvl8pPr marL="3457575" indent="-260350" defTabSz="1042988" fontAlgn="base">
              <a:spcBef>
                <a:spcPct val="20000"/>
              </a:spcBef>
              <a:spcAft>
                <a:spcPct val="0"/>
              </a:spcAft>
              <a:buFont typeface="Arial" pitchFamily="34" charset="0"/>
              <a:buChar char="–"/>
              <a:defRPr sz="1600">
                <a:latin typeface="+mn-lt"/>
                <a:cs typeface="+mn-cs"/>
              </a:defRPr>
            </a:lvl8pPr>
            <a:lvl9pPr marL="3914775" indent="-260350" defTabSz="1042988" fontAlgn="base">
              <a:spcBef>
                <a:spcPct val="20000"/>
              </a:spcBef>
              <a:spcAft>
                <a:spcPct val="0"/>
              </a:spcAft>
              <a:buFont typeface="Arial" pitchFamily="34" charset="0"/>
              <a:buChar char="–"/>
              <a:defRPr sz="1600">
                <a:latin typeface="+mn-lt"/>
                <a:cs typeface="+mn-cs"/>
              </a:defRPr>
            </a:lvl9pPr>
          </a:lstStyle>
          <a:p>
            <a:r>
              <a:rPr lang="en-AU" dirty="0" smtClean="0"/>
              <a:t>Transit time unaffected by turbulence</a:t>
            </a:r>
          </a:p>
        </p:txBody>
      </p:sp>
      <p:sp>
        <p:nvSpPr>
          <p:cNvPr id="14" name="Text Placeholder 4"/>
          <p:cNvSpPr txBox="1">
            <a:spLocks/>
          </p:cNvSpPr>
          <p:nvPr/>
        </p:nvSpPr>
        <p:spPr>
          <a:xfrm>
            <a:off x="1170008" y="6486802"/>
            <a:ext cx="2736304" cy="246157"/>
          </a:xfrm>
          <a:prstGeom prst="rect">
            <a:avLst/>
          </a:prstGeom>
        </p:spPr>
        <p:txBody>
          <a:bodyPr vert="horz" wrap="square" lIns="91376" tIns="45688" rIns="91376" bIns="45688" rtlCol="0">
            <a:spAutoFit/>
          </a:bodyPr>
          <a:lstStyle>
            <a:lvl1pPr marL="0" indent="0" algn="l" defTabSz="1042988" eaLnBrk="1" hangingPunct="1">
              <a:spcBef>
                <a:spcPts val="0"/>
              </a:spcBef>
              <a:buFontTx/>
              <a:buNone/>
              <a:defRPr sz="1000" b="0">
                <a:solidFill>
                  <a:schemeClr val="tx2"/>
                </a:solidFill>
                <a:cs typeface="+mn-cs"/>
              </a:defRPr>
            </a:lvl1pPr>
            <a:lvl2pPr marL="546100" indent="-277813" algn="l" defTabSz="1042988" eaLnBrk="1" hangingPunct="1">
              <a:spcBef>
                <a:spcPct val="20000"/>
              </a:spcBef>
              <a:buFont typeface="Wingdings" pitchFamily="2" charset="2"/>
              <a:buChar char="§"/>
              <a:defRPr sz="2400">
                <a:cs typeface="+mn-cs"/>
              </a:defRPr>
            </a:lvl2pPr>
            <a:lvl3pPr marL="850900" indent="-303213" algn="l" defTabSz="1042988" eaLnBrk="1" hangingPunct="1">
              <a:spcBef>
                <a:spcPct val="20000"/>
              </a:spcBef>
              <a:buFont typeface="Arial" charset="0"/>
              <a:buChar char="–"/>
              <a:defRPr>
                <a:cs typeface="+mn-cs"/>
              </a:defRPr>
            </a:lvl3pPr>
            <a:lvl4pPr marL="1112838" indent="-260350" algn="l" defTabSz="1042988" eaLnBrk="1" hangingPunct="1">
              <a:spcBef>
                <a:spcPct val="20000"/>
              </a:spcBef>
              <a:buFont typeface="Arial" charset="0"/>
              <a:buChar char="–"/>
              <a:defRPr sz="1600">
                <a:cs typeface="+mn-cs"/>
              </a:defRPr>
            </a:lvl4pPr>
            <a:lvl5pPr marL="1374775" indent="-260350" algn="l" defTabSz="1042988" eaLnBrk="1" hangingPunct="1">
              <a:spcBef>
                <a:spcPct val="20000"/>
              </a:spcBef>
              <a:buFont typeface="Arial" charset="0"/>
              <a:buChar char="–"/>
              <a:defRPr sz="1600">
                <a:cs typeface="+mn-cs"/>
              </a:defRPr>
            </a:lvl5pPr>
            <a:lvl6pPr marL="2543175" indent="-260350" defTabSz="1042988" fontAlgn="base">
              <a:spcBef>
                <a:spcPct val="20000"/>
              </a:spcBef>
              <a:spcAft>
                <a:spcPct val="0"/>
              </a:spcAft>
              <a:buFont typeface="Arial" pitchFamily="34" charset="0"/>
              <a:buChar char="–"/>
              <a:defRPr sz="1600">
                <a:latin typeface="+mn-lt"/>
                <a:cs typeface="+mn-cs"/>
              </a:defRPr>
            </a:lvl6pPr>
            <a:lvl7pPr marL="3000375" indent="-260350" defTabSz="1042988" fontAlgn="base">
              <a:spcBef>
                <a:spcPct val="20000"/>
              </a:spcBef>
              <a:spcAft>
                <a:spcPct val="0"/>
              </a:spcAft>
              <a:buFont typeface="Arial" pitchFamily="34" charset="0"/>
              <a:buChar char="–"/>
              <a:defRPr sz="1600">
                <a:latin typeface="+mn-lt"/>
                <a:cs typeface="+mn-cs"/>
              </a:defRPr>
            </a:lvl7pPr>
            <a:lvl8pPr marL="3457575" indent="-260350" defTabSz="1042988" fontAlgn="base">
              <a:spcBef>
                <a:spcPct val="20000"/>
              </a:spcBef>
              <a:spcAft>
                <a:spcPct val="0"/>
              </a:spcAft>
              <a:buFont typeface="Arial" pitchFamily="34" charset="0"/>
              <a:buChar char="–"/>
              <a:defRPr sz="1600">
                <a:latin typeface="+mn-lt"/>
                <a:cs typeface="+mn-cs"/>
              </a:defRPr>
            </a:lvl8pPr>
            <a:lvl9pPr marL="3914775" indent="-260350" defTabSz="1042988" fontAlgn="base">
              <a:spcBef>
                <a:spcPct val="20000"/>
              </a:spcBef>
              <a:spcAft>
                <a:spcPct val="0"/>
              </a:spcAft>
              <a:buFont typeface="Arial" pitchFamily="34" charset="0"/>
              <a:buChar char="–"/>
              <a:defRPr sz="1600">
                <a:latin typeface="+mn-lt"/>
                <a:cs typeface="+mn-cs"/>
              </a:defRPr>
            </a:lvl9pPr>
          </a:lstStyle>
          <a:p>
            <a:r>
              <a:rPr lang="en-AU" dirty="0"/>
              <a:t>Refer to ISO 6416</a:t>
            </a:r>
          </a:p>
        </p:txBody>
      </p:sp>
      <p:sp>
        <p:nvSpPr>
          <p:cNvPr id="15" name="Text Placeholder 2"/>
          <p:cNvSpPr txBox="1">
            <a:spLocks/>
          </p:cNvSpPr>
          <p:nvPr/>
        </p:nvSpPr>
        <p:spPr>
          <a:xfrm>
            <a:off x="827088" y="1113631"/>
            <a:ext cx="9344025" cy="761296"/>
          </a:xfrm>
          <a:prstGeom prst="rect">
            <a:avLst/>
          </a:prstGeom>
        </p:spPr>
        <p:txBody>
          <a:bodyPr vert="horz" lIns="91440" tIns="45720" rIns="91440" bIns="45720" rtlCol="0">
            <a:noAutofit/>
          </a:bodyPr>
          <a:lstStyle>
            <a:lvl1pPr marL="0" indent="0" algn="l" defTabSz="1042988" rtl="0" eaLnBrk="1" fontAlgn="base" hangingPunct="1">
              <a:spcBef>
                <a:spcPct val="20000"/>
              </a:spcBef>
              <a:spcAft>
                <a:spcPct val="0"/>
              </a:spcAft>
              <a:buFontTx/>
              <a:buNone/>
              <a:defRPr sz="2000">
                <a:solidFill>
                  <a:schemeClr val="tx1"/>
                </a:solidFill>
                <a:latin typeface="Helvetica LT Std Light" pitchFamily="34" charset="0"/>
                <a:ea typeface="+mn-ea"/>
                <a:cs typeface="+mn-cs"/>
              </a:defRPr>
            </a:lvl1pPr>
            <a:lvl2pPr marL="546100" indent="-277813" algn="l" defTabSz="1042988" rtl="0" eaLnBrk="1" fontAlgn="base" hangingPunct="1">
              <a:spcBef>
                <a:spcPct val="20000"/>
              </a:spcBef>
              <a:spcAft>
                <a:spcPct val="0"/>
              </a:spcAft>
              <a:buFont typeface="Wingdings" pitchFamily="2" charset="2"/>
              <a:buChar char="§"/>
              <a:defRPr sz="2400">
                <a:solidFill>
                  <a:schemeClr val="tx1"/>
                </a:solidFill>
                <a:latin typeface="Helvetica LT Std Light" pitchFamily="34" charset="0"/>
                <a:cs typeface="+mn-cs"/>
              </a:defRPr>
            </a:lvl2pPr>
            <a:lvl3pPr marL="850900" indent="-303213" algn="l" defTabSz="1042988" rtl="0" eaLnBrk="1" fontAlgn="base" hangingPunct="1">
              <a:spcBef>
                <a:spcPct val="20000"/>
              </a:spcBef>
              <a:spcAft>
                <a:spcPct val="0"/>
              </a:spcAft>
              <a:buFont typeface="Arial" charset="0"/>
              <a:buChar char="–"/>
              <a:defRPr sz="2000">
                <a:solidFill>
                  <a:schemeClr val="tx1"/>
                </a:solidFill>
                <a:latin typeface="Helvetica LT Std Light" pitchFamily="34" charset="0"/>
                <a:cs typeface="+mn-cs"/>
              </a:defRPr>
            </a:lvl3pPr>
            <a:lvl4pPr marL="1112838" indent="-260350" algn="l" defTabSz="1042988" rtl="0" eaLnBrk="1" fontAlgn="base" hangingPunct="1">
              <a:spcBef>
                <a:spcPct val="20000"/>
              </a:spcBef>
              <a:spcAft>
                <a:spcPct val="0"/>
              </a:spcAft>
              <a:buFont typeface="Arial" charset="0"/>
              <a:buChar char="–"/>
              <a:defRPr sz="1600">
                <a:solidFill>
                  <a:schemeClr val="tx1"/>
                </a:solidFill>
                <a:latin typeface="Helvetica LT Std Light" pitchFamily="34" charset="0"/>
                <a:cs typeface="+mn-cs"/>
              </a:defRPr>
            </a:lvl4pPr>
            <a:lvl5pPr marL="1374775" indent="-260350" algn="l" defTabSz="1042988" rtl="0" eaLnBrk="1" fontAlgn="base" hangingPunct="1">
              <a:spcBef>
                <a:spcPct val="20000"/>
              </a:spcBef>
              <a:spcAft>
                <a:spcPct val="0"/>
              </a:spcAft>
              <a:buFont typeface="Arial" charset="0"/>
              <a:buChar char="–"/>
              <a:defRPr sz="1600">
                <a:solidFill>
                  <a:schemeClr val="tx1"/>
                </a:solidFill>
                <a:latin typeface="Helvetica LT Std Light" pitchFamily="34" charset="0"/>
                <a:cs typeface="+mn-cs"/>
              </a:defRPr>
            </a:lvl5pPr>
            <a:lvl6pPr marL="25431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6pPr>
            <a:lvl7pPr marL="30003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7pPr>
            <a:lvl8pPr marL="34575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8pPr>
            <a:lvl9pPr marL="3914775" indent="-260350" algn="l" defTabSz="1042988" rtl="0" eaLnBrk="1" fontAlgn="base" hangingPunct="1">
              <a:spcBef>
                <a:spcPct val="20000"/>
              </a:spcBef>
              <a:spcAft>
                <a:spcPct val="0"/>
              </a:spcAft>
              <a:buFont typeface="Arial" pitchFamily="34" charset="0"/>
              <a:buChar char="–"/>
              <a:defRPr sz="1600">
                <a:solidFill>
                  <a:schemeClr val="tx1"/>
                </a:solidFill>
                <a:latin typeface="+mn-lt"/>
                <a:cs typeface="+mn-cs"/>
              </a:defRPr>
            </a:lvl9pPr>
          </a:lstStyle>
          <a:p>
            <a:r>
              <a:rPr lang="en-AU" kern="0" dirty="0" smtClean="0"/>
              <a:t>Flow metering principle</a:t>
            </a:r>
            <a:endParaRPr lang="en-AU" kern="0" dirty="0"/>
          </a:p>
        </p:txBody>
      </p:sp>
    </p:spTree>
    <p:extLst>
      <p:ext uri="{BB962C8B-B14F-4D97-AF65-F5344CB8AC3E}">
        <p14:creationId xmlns:p14="http://schemas.microsoft.com/office/powerpoint/2010/main" val="3900914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6BB4A95-A1A9-4A8C-91D2-1BB1E05FB27C}" type="slidenum">
              <a:rPr lang="en-GB" smtClean="0"/>
              <a:pPr>
                <a:defRPr/>
              </a:pPr>
              <a:t>7</a:t>
            </a:fld>
            <a:endParaRPr lang="en-GB"/>
          </a:p>
        </p:txBody>
      </p:sp>
      <p:sp>
        <p:nvSpPr>
          <p:cNvPr id="3" name="TextBox 2"/>
          <p:cNvSpPr txBox="1"/>
          <p:nvPr/>
        </p:nvSpPr>
        <p:spPr>
          <a:xfrm>
            <a:off x="827088" y="408098"/>
            <a:ext cx="9126000" cy="424603"/>
          </a:xfrm>
          <a:prstGeom prst="rect">
            <a:avLst/>
          </a:prstGeom>
          <a:noFill/>
        </p:spPr>
        <p:txBody>
          <a:bodyPr wrap="square" rtlCol="0">
            <a:spAutoFit/>
          </a:bodyPr>
          <a:lstStyle/>
          <a:p>
            <a:r>
              <a:rPr lang="en-US" sz="2159" dirty="0"/>
              <a:t>Independently verified at the Manly </a:t>
            </a:r>
            <a:r>
              <a:rPr lang="en-US" sz="2159" dirty="0" smtClean="0"/>
              <a:t>Hydraulics </a:t>
            </a:r>
            <a:r>
              <a:rPr lang="en-US" sz="2159" dirty="0"/>
              <a:t>Laboratory</a:t>
            </a:r>
          </a:p>
        </p:txBody>
      </p:sp>
      <p:pic>
        <p:nvPicPr>
          <p:cNvPr id="41986" name="Picture 2"/>
          <p:cNvPicPr>
            <a:picLocks noChangeAspect="1" noChangeArrowheads="1"/>
          </p:cNvPicPr>
          <p:nvPr/>
        </p:nvPicPr>
        <p:blipFill>
          <a:blip r:embed="rId2" cstate="print"/>
          <a:srcRect/>
          <a:stretch>
            <a:fillRect/>
          </a:stretch>
        </p:blipFill>
        <p:spPr bwMode="auto">
          <a:xfrm>
            <a:off x="575799" y="1148409"/>
            <a:ext cx="3927768" cy="4873723"/>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277360" y="2629034"/>
            <a:ext cx="6328025" cy="403058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5593471" y="806787"/>
            <a:ext cx="3629285" cy="2253764"/>
          </a:xfrm>
          <a:prstGeom prst="rect">
            <a:avLst/>
          </a:prstGeom>
          <a:noFill/>
          <a:ln w="9525">
            <a:noFill/>
            <a:miter lim="800000"/>
            <a:headEnd/>
            <a:tailEnd/>
          </a:ln>
        </p:spPr>
      </p:pic>
    </p:spTree>
    <p:extLst>
      <p:ext uri="{BB962C8B-B14F-4D97-AF65-F5344CB8AC3E}">
        <p14:creationId xmlns:p14="http://schemas.microsoft.com/office/powerpoint/2010/main" val="319886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SlipMeter</a:t>
            </a:r>
            <a:r>
              <a:rPr lang="en-AU" dirty="0" smtClean="0">
                <a:latin typeface="Calibri Light" panose="020F0302020204030204" pitchFamily="34" charset="0"/>
              </a:rPr>
              <a:t>™</a:t>
            </a:r>
            <a:r>
              <a:rPr lang="en-AU" dirty="0" smtClean="0"/>
              <a:t> - Application examples</a:t>
            </a:r>
            <a:endParaRPr lang="en-AU" dirty="0"/>
          </a:p>
        </p:txBody>
      </p:sp>
      <p:sp>
        <p:nvSpPr>
          <p:cNvPr id="2" name="Slide Number Placeholder 1"/>
          <p:cNvSpPr>
            <a:spLocks noGrp="1"/>
          </p:cNvSpPr>
          <p:nvPr>
            <p:ph type="sldNum" sz="quarter" idx="10"/>
          </p:nvPr>
        </p:nvSpPr>
        <p:spPr/>
        <p:txBody>
          <a:bodyPr/>
          <a:lstStyle/>
          <a:p>
            <a:pPr>
              <a:defRPr/>
            </a:pPr>
            <a:fld id="{54DFB125-9271-4165-A1AE-124785D60A62}" type="slidenum">
              <a:rPr lang="en-GB" smtClean="0"/>
              <a:pPr>
                <a:defRPr/>
              </a:pPr>
              <a:t>8</a:t>
            </a:fld>
            <a:endParaRPr lang="en-GB"/>
          </a:p>
        </p:txBody>
      </p:sp>
      <p:grpSp>
        <p:nvGrpSpPr>
          <p:cNvPr id="15" name="Group 14"/>
          <p:cNvGrpSpPr/>
          <p:nvPr/>
        </p:nvGrpSpPr>
        <p:grpSpPr>
          <a:xfrm>
            <a:off x="575097" y="948149"/>
            <a:ext cx="4195540" cy="3332740"/>
            <a:chOff x="575097" y="948149"/>
            <a:chExt cx="3850162" cy="3226176"/>
          </a:xfrm>
          <a:effectLst>
            <a:outerShdw blurRad="50800" dist="38100" dir="2700000" algn="tl" rotWithShape="0">
              <a:prstClr val="black">
                <a:alpha val="40000"/>
              </a:prstClr>
            </a:outerShdw>
          </a:effectLst>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97" y="1286703"/>
              <a:ext cx="3850162" cy="2887622"/>
            </a:xfrm>
            <a:prstGeom prst="rect">
              <a:avLst/>
            </a:prstGeom>
          </p:spPr>
        </p:pic>
        <p:sp>
          <p:nvSpPr>
            <p:cNvPr id="7" name="TextBox 6"/>
            <p:cNvSpPr txBox="1"/>
            <p:nvPr/>
          </p:nvSpPr>
          <p:spPr>
            <a:xfrm>
              <a:off x="1460719" y="948149"/>
              <a:ext cx="1662635" cy="338554"/>
            </a:xfrm>
            <a:prstGeom prst="rect">
              <a:avLst/>
            </a:prstGeom>
            <a:noFill/>
          </p:spPr>
          <p:txBody>
            <a:bodyPr wrap="none" rtlCol="0">
              <a:spAutoFit/>
            </a:bodyPr>
            <a:lstStyle/>
            <a:p>
              <a:r>
                <a:rPr lang="en-AU" sz="1600" dirty="0" smtClean="0"/>
                <a:t>NEW ZEALAND</a:t>
              </a:r>
              <a:endParaRPr lang="en-AU" sz="1600" dirty="0"/>
            </a:p>
          </p:txBody>
        </p:sp>
      </p:grpSp>
      <p:grpSp>
        <p:nvGrpSpPr>
          <p:cNvPr id="14" name="Group 13"/>
          <p:cNvGrpSpPr/>
          <p:nvPr/>
        </p:nvGrpSpPr>
        <p:grpSpPr>
          <a:xfrm>
            <a:off x="601430" y="4280889"/>
            <a:ext cx="3878348" cy="3247315"/>
            <a:chOff x="5500801" y="948149"/>
            <a:chExt cx="3878348" cy="3247315"/>
          </a:xfrm>
          <a:effectLst>
            <a:outerShdw blurRad="50800" dist="38100" dir="2700000" algn="tl" rotWithShape="0">
              <a:prstClr val="black">
                <a:alpha val="40000"/>
              </a:prstClr>
            </a:outerShdw>
          </a:effectLst>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801" y="1286703"/>
              <a:ext cx="3878348" cy="2908761"/>
            </a:xfrm>
            <a:prstGeom prst="rect">
              <a:avLst/>
            </a:prstGeom>
          </p:spPr>
        </p:pic>
        <p:sp>
          <p:nvSpPr>
            <p:cNvPr id="9" name="TextBox 8"/>
            <p:cNvSpPr txBox="1"/>
            <p:nvPr/>
          </p:nvSpPr>
          <p:spPr>
            <a:xfrm>
              <a:off x="7146900" y="948149"/>
              <a:ext cx="604654" cy="338554"/>
            </a:xfrm>
            <a:prstGeom prst="rect">
              <a:avLst/>
            </a:prstGeom>
            <a:noFill/>
          </p:spPr>
          <p:txBody>
            <a:bodyPr wrap="none" rtlCol="0">
              <a:spAutoFit/>
            </a:bodyPr>
            <a:lstStyle/>
            <a:p>
              <a:r>
                <a:rPr lang="en-AU" sz="1600" dirty="0" smtClean="0"/>
                <a:t>USA</a:t>
              </a:r>
              <a:endParaRPr lang="en-AU" sz="1600" dirty="0"/>
            </a:p>
          </p:txBody>
        </p:sp>
      </p:grpSp>
      <p:grpSp>
        <p:nvGrpSpPr>
          <p:cNvPr id="3" name="Group 2"/>
          <p:cNvGrpSpPr/>
          <p:nvPr/>
        </p:nvGrpSpPr>
        <p:grpSpPr>
          <a:xfrm>
            <a:off x="5014434" y="925959"/>
            <a:ext cx="2700115" cy="4641701"/>
            <a:chOff x="4735523" y="926813"/>
            <a:chExt cx="2700115" cy="4641701"/>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523" y="1302684"/>
              <a:ext cx="2700115" cy="4265830"/>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5300169" y="926813"/>
              <a:ext cx="1390606" cy="558706"/>
            </a:xfrm>
            <a:prstGeom prst="rect">
              <a:avLst/>
            </a:prstGeom>
            <a:noFill/>
          </p:spPr>
          <p:txBody>
            <a:bodyPr wrap="none" rtlCol="0">
              <a:spAutoFit/>
            </a:bodyPr>
            <a:lstStyle/>
            <a:p>
              <a:r>
                <a:rPr lang="en-AU" sz="1600" dirty="0" smtClean="0"/>
                <a:t>MEXICO</a:t>
              </a:r>
              <a:endParaRPr lang="en-AU" sz="1600" dirty="0"/>
            </a:p>
          </p:txBody>
        </p:sp>
      </p:grpSp>
      <p:grpSp>
        <p:nvGrpSpPr>
          <p:cNvPr id="16" name="Group 15"/>
          <p:cNvGrpSpPr/>
          <p:nvPr/>
        </p:nvGrpSpPr>
        <p:grpSpPr>
          <a:xfrm>
            <a:off x="7813202" y="944417"/>
            <a:ext cx="2646066" cy="3799601"/>
            <a:chOff x="4050556" y="4224073"/>
            <a:chExt cx="1942358" cy="3224477"/>
          </a:xfrm>
          <a:effectLst>
            <a:outerShdw blurRad="50800" dist="38100" dir="2700000" algn="tl" rotWithShape="0">
              <a:prstClr val="black">
                <a:alpha val="40000"/>
              </a:prstClr>
            </a:outerShdw>
          </a:effectLst>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0556" y="4535013"/>
              <a:ext cx="1942358" cy="2913537"/>
            </a:xfrm>
            <a:prstGeom prst="rect">
              <a:avLst/>
            </a:prstGeom>
          </p:spPr>
        </p:pic>
        <p:sp>
          <p:nvSpPr>
            <p:cNvPr id="13" name="TextBox 12"/>
            <p:cNvSpPr txBox="1"/>
            <p:nvPr/>
          </p:nvSpPr>
          <p:spPr>
            <a:xfrm>
              <a:off x="4361139" y="4224073"/>
              <a:ext cx="1321196" cy="338554"/>
            </a:xfrm>
            <a:prstGeom prst="rect">
              <a:avLst/>
            </a:prstGeom>
            <a:noFill/>
          </p:spPr>
          <p:txBody>
            <a:bodyPr wrap="none" rtlCol="0">
              <a:spAutoFit/>
            </a:bodyPr>
            <a:lstStyle/>
            <a:p>
              <a:r>
                <a:rPr lang="en-AU" sz="1600" dirty="0" smtClean="0"/>
                <a:t>AUSTRALIA</a:t>
              </a:r>
              <a:endParaRPr lang="en-AU" sz="1600" dirty="0"/>
            </a:p>
          </p:txBody>
        </p:sp>
      </p:grpSp>
    </p:spTree>
    <p:extLst>
      <p:ext uri="{BB962C8B-B14F-4D97-AF65-F5344CB8AC3E}">
        <p14:creationId xmlns:p14="http://schemas.microsoft.com/office/powerpoint/2010/main" val="3539947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SlipMeter</a:t>
            </a:r>
            <a:r>
              <a:rPr lang="en-AU" dirty="0" smtClean="0">
                <a:latin typeface="Calibri Light" panose="020F0302020204030204" pitchFamily="34" charset="0"/>
              </a:rPr>
              <a:t>™</a:t>
            </a:r>
            <a:r>
              <a:rPr lang="en-AU" dirty="0" smtClean="0"/>
              <a:t> install base</a:t>
            </a:r>
            <a:endParaRPr lang="en-AU" dirty="0"/>
          </a:p>
        </p:txBody>
      </p:sp>
      <p:sp>
        <p:nvSpPr>
          <p:cNvPr id="3" name="Slide Number Placeholder 2"/>
          <p:cNvSpPr>
            <a:spLocks noGrp="1"/>
          </p:cNvSpPr>
          <p:nvPr>
            <p:ph type="sldNum" sz="quarter" idx="10"/>
          </p:nvPr>
        </p:nvSpPr>
        <p:spPr/>
        <p:txBody>
          <a:bodyPr/>
          <a:lstStyle/>
          <a:p>
            <a:pPr>
              <a:defRPr/>
            </a:pPr>
            <a:fld id="{E8480738-9E7B-4150-A095-E1F5BC69AC38}" type="slidenum">
              <a:rPr lang="en-GB" smtClean="0"/>
              <a:pPr>
                <a:defRPr/>
              </a:pPr>
              <a:t>9</a:t>
            </a:fld>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004" r="490" b="6149"/>
          <a:stretch/>
        </p:blipFill>
        <p:spPr>
          <a:xfrm>
            <a:off x="450156" y="1005273"/>
            <a:ext cx="10009112" cy="5832649"/>
          </a:xfrm>
          <a:prstGeom prst="rect">
            <a:avLst/>
          </a:prstGeom>
        </p:spPr>
      </p:pic>
    </p:spTree>
    <p:extLst>
      <p:ext uri="{BB962C8B-B14F-4D97-AF65-F5344CB8AC3E}">
        <p14:creationId xmlns:p14="http://schemas.microsoft.com/office/powerpoint/2010/main" val="2526567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P_B750ABE6535A48FCAF9A45CD35366117" val="40249.7559490741"/>
  <p:tag name="LP_C207E7B3C32347FC884792E2B1CF138A" val="40249.757962963"/>
</p:tagLst>
</file>

<file path=ppt/tags/tag2.xml><?xml version="1.0" encoding="utf-8"?>
<p:tagLst xmlns:a="http://schemas.openxmlformats.org/drawingml/2006/main" xmlns:r="http://schemas.openxmlformats.org/officeDocument/2006/relationships" xmlns:p="http://schemas.openxmlformats.org/presentationml/2006/main">
  <p:tag name="SLIDE_TYPE" val="BODY"/>
</p:tagLst>
</file>

<file path=ppt/tags/tag3.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4.xml><?xml version="1.0" encoding="utf-8"?>
<p:tagLst xmlns:a="http://schemas.openxmlformats.org/drawingml/2006/main" xmlns:r="http://schemas.openxmlformats.org/officeDocument/2006/relationships" xmlns:p="http://schemas.openxmlformats.org/presentationml/2006/main">
  <p:tag name="SLIDE_TYPE" val="BODY"/>
</p:tagLst>
</file>

<file path=ppt/theme/theme1.xml><?xml version="1.0" encoding="utf-8"?>
<a:theme xmlns:a="http://schemas.openxmlformats.org/drawingml/2006/main" name="Master_Rubicon">
  <a:themeElements>
    <a:clrScheme name="Rubicon">
      <a:dk1>
        <a:srgbClr val="11175E"/>
      </a:dk1>
      <a:lt1>
        <a:srgbClr val="FFFFFF"/>
      </a:lt1>
      <a:dk2>
        <a:srgbClr val="11175E"/>
      </a:dk2>
      <a:lt2>
        <a:srgbClr val="B2B2B2"/>
      </a:lt2>
      <a:accent1>
        <a:srgbClr val="25408F"/>
      </a:accent1>
      <a:accent2>
        <a:srgbClr val="49BDF1"/>
      </a:accent2>
      <a:accent3>
        <a:srgbClr val="858585"/>
      </a:accent3>
      <a:accent4>
        <a:srgbClr val="81913B"/>
      </a:accent4>
      <a:accent5>
        <a:srgbClr val="D38C45"/>
      </a:accent5>
      <a:accent6>
        <a:srgbClr val="FFFFFF"/>
      </a:accent6>
      <a:hlink>
        <a:srgbClr val="25408F"/>
      </a:hlink>
      <a:folHlink>
        <a:srgbClr val="00AEEF"/>
      </a:folHlink>
    </a:clrScheme>
    <a:fontScheme name="Master_Rubic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Master_Rubicon 1">
        <a:dk1>
          <a:srgbClr val="11175E"/>
        </a:dk1>
        <a:lt1>
          <a:srgbClr val="FFFFFF"/>
        </a:lt1>
        <a:dk2>
          <a:srgbClr val="11175E"/>
        </a:dk2>
        <a:lt2>
          <a:srgbClr val="B2B2B2"/>
        </a:lt2>
        <a:accent1>
          <a:srgbClr val="11175E"/>
        </a:accent1>
        <a:accent2>
          <a:srgbClr val="72CDF4"/>
        </a:accent2>
        <a:accent3>
          <a:srgbClr val="FFFFFF"/>
        </a:accent3>
        <a:accent4>
          <a:srgbClr val="0D124F"/>
        </a:accent4>
        <a:accent5>
          <a:srgbClr val="AAABB6"/>
        </a:accent5>
        <a:accent6>
          <a:srgbClr val="67BADD"/>
        </a:accent6>
        <a:hlink>
          <a:srgbClr val="25408F"/>
        </a:hlink>
        <a:folHlink>
          <a:srgbClr val="00AE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Rubicon Presentation</Template>
  <TotalTime>784</TotalTime>
  <Words>1082</Words>
  <Application>Microsoft Office PowerPoint</Application>
  <PresentationFormat>Custom</PresentationFormat>
  <Paragraphs>169</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Master_Rubicon</vt:lpstr>
      <vt:lpstr>Rubicon Water</vt:lpstr>
      <vt:lpstr>Agenda</vt:lpstr>
      <vt:lpstr>Non urban metering standards – a snapshot</vt:lpstr>
      <vt:lpstr>PowerPoint Presentation</vt:lpstr>
      <vt:lpstr>SlipMeter™</vt:lpstr>
      <vt:lpstr>SlipMeter™</vt:lpstr>
      <vt:lpstr>PowerPoint Presentation</vt:lpstr>
      <vt:lpstr>SlipMeter™ - Application examples</vt:lpstr>
      <vt:lpstr>SlipMeter™ install base</vt:lpstr>
      <vt:lpstr>FlumeGate™</vt:lpstr>
      <vt:lpstr>FlumeGate™</vt:lpstr>
      <vt:lpstr>PowerPoint Presentation</vt:lpstr>
      <vt:lpstr>FlumeGate™</vt:lpstr>
      <vt:lpstr>FlumeGate™</vt:lpstr>
      <vt:lpstr>FlumeGate™ customers</vt:lpstr>
      <vt:lpstr>BladeMeter™</vt:lpstr>
      <vt:lpstr>BladeMeter™</vt:lpstr>
      <vt:lpstr>BladeMeter™ flow measurement accuracy</vt:lpstr>
      <vt:lpstr>BladeMeter™ photos</vt:lpstr>
      <vt:lpstr>PowerPoint Presentation</vt:lpstr>
      <vt:lpstr>Rubicon Competencies</vt:lpstr>
      <vt:lpstr>Confidentiality </vt:lpstr>
    </vt:vector>
  </TitlesOfParts>
  <Company>UBS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Modernization</dc:creator>
  <cp:lastModifiedBy>AJP</cp:lastModifiedBy>
  <cp:revision>110</cp:revision>
  <dcterms:created xsi:type="dcterms:W3CDTF">2016-11-03T23:48:06Z</dcterms:created>
  <dcterms:modified xsi:type="dcterms:W3CDTF">2016-11-07T10:51:45Z</dcterms:modified>
  <cp:category>Master</cp:category>
</cp:coreProperties>
</file>